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44"/>
  </p:normalViewPr>
  <p:slideViewPr>
    <p:cSldViewPr snapToGrid="0">
      <p:cViewPr>
        <p:scale>
          <a:sx n="153" d="100"/>
          <a:sy n="153" d="100"/>
        </p:scale>
        <p:origin x="-144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A50B-1781-7801-9059-F83CD5B4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A354-C116-777D-9820-B87E25D9B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352E-FAFF-A029-453D-B634C93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470A-BE51-6C6A-7444-BCB6BBB1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65FD-CC04-EABD-0FAE-78387CEB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9610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B8D-62E5-DA11-2781-8A56EA40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85C42-F863-9F8A-0352-51B36802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7FF2-DD06-BA6E-ED78-7E10BC70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7FC7-9C87-006A-BB85-12A74A7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FA2A-41DA-9792-9A0E-E26D29D7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682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C4F55-D489-68F9-1F93-2CB488087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5265-5B48-8136-6B67-C346A0A1D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E8B8-6366-75E1-E6B0-12B0800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A7F8-BE5D-570B-30BD-CC447A5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AABC-893B-2AAA-0ED8-3637DF3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1044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EAA0-8A80-B2A2-F18F-BD8363DE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B1D4-D2E6-4052-E7BD-FAF283AC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89BC-35EF-4D07-564D-AB843E75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E090-33DB-EC74-FB50-C283107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6029-ABF3-1D18-8193-6B02655F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05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8D7-AE09-E44C-E85C-4B57B621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FC06E-7F01-433A-B73C-91437599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BA21-F238-085D-8642-86C1CD99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9482-39B0-004F-E600-FEE4C68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3A31-B2B1-BD0C-312B-DB0153E0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2191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CDC-92E3-C741-6DA4-166F99B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55D4-7B72-CD5C-5930-18C8A1AD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97A0-C78F-9F0C-9D93-A048C4FF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85C6-DF72-6891-8D4C-20B752F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9F8C-0560-B74A-6487-1C21127D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B510-A9F2-3900-957C-A15FCF15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61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0CF3-4EEC-4A8F-EE95-B3C5BE62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8823A-D254-7B68-D8C8-C5D4A350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060D-D550-E4C0-F245-151FDF03F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DC917-1279-C7FD-7864-7F4996849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6FD0-2CCE-C347-A60A-9882377A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2457C-C8AE-BB7D-A2D4-AC9AF0DF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24EFB-6D04-4ECC-C5A1-DA2D790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23D19-BD47-CC98-F44B-E9FDA4C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6522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840-D554-A204-9A54-A15564C1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E127F-6198-51F1-7508-84B08DAC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0B87-90DC-62E1-D383-5015EBE6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F049E-3CD1-D9AE-A7E0-32B1460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325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0B384-1EE5-B80E-8DA5-E93A0440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1E281-7E7B-A63E-7F45-7F76C8D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B26C-3BAE-E028-42C1-EB22E706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808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D2EC-ABD4-B96A-D299-BC935D5C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290-8D8A-5A41-DFFF-EFADEC30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31D3-1A29-95E7-C3B2-DD487C30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2AED-240E-1096-FE56-A8EBA3B4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A6CD-9F0D-7545-5402-C3B0D01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1DB51-B12E-AFE8-C7F6-C850B96F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00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E51F-1B8A-AAE5-C1BF-76BC2C5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0AC57-AD7A-D907-03F2-334961B3A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DC21-8D9A-A306-282F-6A0DE9DC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2973-8F73-3440-9390-DA1B9A80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54C3-E17F-0BA2-103F-DA6B2B41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1AF78-A3A4-38F9-3509-ABF675BC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5167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98200-18F6-06DC-1F67-39BF6DBE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405C-4CC9-F44E-3BE3-1BC7A731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0317-D997-4BDB-31CF-4F3E20A7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9E33-4E1B-D245-A550-5177ADFB831E}" type="datetimeFigureOut">
              <a:rPr lang="en-MX" smtClean="0"/>
              <a:t>11/02/23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35BF-6023-A1EB-3EA2-82FA8FF4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40D59-CBD8-1634-A2E0-88CEB2DDD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D38A-DEE3-E442-AC7E-C2F2A6C773A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360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0ACC40-F47D-6CE4-B2C4-959F0B71E6AC}"/>
              </a:ext>
            </a:extLst>
          </p:cNvPr>
          <p:cNvGrpSpPr/>
          <p:nvPr/>
        </p:nvGrpSpPr>
        <p:grpSpPr>
          <a:xfrm>
            <a:off x="3994150" y="1866900"/>
            <a:ext cx="4203700" cy="3124200"/>
            <a:chOff x="3994150" y="1866900"/>
            <a:chExt cx="4203700" cy="3124200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3CF7760-2F0E-3982-A573-FBDB7DA3F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4150" y="1866900"/>
              <a:ext cx="4203700" cy="3124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AD21F-24D2-ACCE-5103-06128732278D}"/>
                </a:ext>
              </a:extLst>
            </p:cNvPr>
            <p:cNvSpPr txBox="1"/>
            <p:nvPr/>
          </p:nvSpPr>
          <p:spPr>
            <a:xfrm>
              <a:off x="5379720" y="2062480"/>
              <a:ext cx="767080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Límite del objeto</a:t>
              </a:r>
              <a:endParaRPr lang="es-ES_trad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B6262F-DAD8-F52B-F470-CAEAE43DCB9B}"/>
                </a:ext>
              </a:extLst>
            </p:cNvPr>
            <p:cNvSpPr txBox="1"/>
            <p:nvPr/>
          </p:nvSpPr>
          <p:spPr>
            <a:xfrm>
              <a:off x="7014845" y="2217186"/>
              <a:ext cx="676275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Elipse ajustada</a:t>
              </a:r>
              <a:endParaRPr lang="es-ES_trad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431CB6-4638-1520-8D0D-C4A59755F129}"/>
                </a:ext>
              </a:extLst>
            </p:cNvPr>
            <p:cNvSpPr txBox="1"/>
            <p:nvPr/>
          </p:nvSpPr>
          <p:spPr>
            <a:xfrm>
              <a:off x="7642861" y="2373279"/>
              <a:ext cx="490220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Eje mayor</a:t>
              </a:r>
              <a:endParaRPr lang="es-ES_trad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CF597C-14CF-AB04-2B31-7F8E235E681E}"/>
                </a:ext>
              </a:extLst>
            </p:cNvPr>
            <p:cNvSpPr txBox="1"/>
            <p:nvPr/>
          </p:nvSpPr>
          <p:spPr>
            <a:xfrm>
              <a:off x="6524625" y="4161439"/>
              <a:ext cx="490220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Eje Menor</a:t>
              </a:r>
              <a:endParaRPr lang="es-ES_trad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320999-0CB6-1CF4-8077-E1558B753792}"/>
                </a:ext>
              </a:extLst>
            </p:cNvPr>
            <p:cNvSpPr txBox="1"/>
            <p:nvPr/>
          </p:nvSpPr>
          <p:spPr>
            <a:xfrm>
              <a:off x="6209665" y="4435759"/>
              <a:ext cx="490220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Longitud</a:t>
              </a:r>
              <a:endParaRPr lang="es-ES_trad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3CCB43-FEFE-B9C3-38B7-52E2CBB24788}"/>
                </a:ext>
              </a:extLst>
            </p:cNvPr>
            <p:cNvSpPr txBox="1"/>
            <p:nvPr/>
          </p:nvSpPr>
          <p:spPr>
            <a:xfrm>
              <a:off x="4524058" y="3959734"/>
              <a:ext cx="490220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Ángulo</a:t>
              </a:r>
              <a:endParaRPr lang="es-ES_trad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DFCECE-A838-E2C2-638F-45C63FC3826C}"/>
                </a:ext>
              </a:extLst>
            </p:cNvPr>
            <p:cNvSpPr txBox="1"/>
            <p:nvPr/>
          </p:nvSpPr>
          <p:spPr>
            <a:xfrm>
              <a:off x="3994150" y="3634614"/>
              <a:ext cx="388302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Ancho</a:t>
              </a:r>
              <a:endParaRPr lang="es-ES_tradn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2A9140-C5D8-444F-F858-AD8DC4196BD5}"/>
                </a:ext>
              </a:extLst>
            </p:cNvPr>
            <p:cNvSpPr txBox="1"/>
            <p:nvPr/>
          </p:nvSpPr>
          <p:spPr>
            <a:xfrm>
              <a:off x="6273323" y="2011672"/>
              <a:ext cx="1417797" cy="195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0" bIns="36000" rtlCol="0">
              <a:spAutoFit/>
            </a:bodyPr>
            <a:lstStyle/>
            <a:p>
              <a:r>
                <a:rPr lang="es-ES_tradnl" sz="800"/>
                <a:t>Direccion de la marca de píxeles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98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Dominguez</dc:creator>
  <cp:lastModifiedBy>Luis Dominguez</cp:lastModifiedBy>
  <cp:revision>1</cp:revision>
  <dcterms:created xsi:type="dcterms:W3CDTF">2023-02-12T01:59:24Z</dcterms:created>
  <dcterms:modified xsi:type="dcterms:W3CDTF">2023-02-12T02:18:10Z</dcterms:modified>
</cp:coreProperties>
</file>