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urd Bold" charset="1" panose="00000800000000000000"/>
      <p:regular r:id="rId11"/>
    </p:embeddedFont>
    <p:embeddedFont>
      <p:font typeface="Rubik" charset="1" panose="00000000000000000000"/>
      <p:regular r:id="rId12"/>
    </p:embeddedFont>
    <p:embeddedFont>
      <p:font typeface="Rubik Semi-Bold" charset="1" panose="00000000000000000000"/>
      <p:regular r:id="rId13"/>
    </p:embeddedFont>
    <p:embeddedFont>
      <p:font typeface="Rubik Bold" charset="1" panose="000008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gif" Type="http://schemas.openxmlformats.org/officeDocument/2006/relationships/image"/><Relationship Id="rId7" Target="slide2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2717" y="-2469633"/>
            <a:ext cx="16012640" cy="16012640"/>
          </a:xfrm>
          <a:custGeom>
            <a:avLst/>
            <a:gdLst/>
            <a:ahLst/>
            <a:cxnLst/>
            <a:rect r="r" b="b" t="t" l="l"/>
            <a:pathLst>
              <a:path h="16012640" w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56110" y="8811102"/>
            <a:ext cx="2725212" cy="538229"/>
          </a:xfrm>
          <a:custGeom>
            <a:avLst/>
            <a:gdLst/>
            <a:ahLst/>
            <a:cxnLst/>
            <a:rect r="r" b="b" t="t" l="l"/>
            <a:pathLst>
              <a:path h="538229" w="2725212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1432">
            <a:off x="9966017" y="806750"/>
            <a:ext cx="6668620" cy="7868578"/>
          </a:xfrm>
          <a:custGeom>
            <a:avLst/>
            <a:gdLst/>
            <a:ahLst/>
            <a:cxnLst/>
            <a:rect r="r" b="b" t="t" l="l"/>
            <a:pathLst>
              <a:path h="7868578" w="6668620">
                <a:moveTo>
                  <a:pt x="0" y="0"/>
                </a:moveTo>
                <a:lnTo>
                  <a:pt x="6668619" y="0"/>
                </a:lnTo>
                <a:lnTo>
                  <a:pt x="6668619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7314" y="8206400"/>
            <a:ext cx="1738940" cy="873817"/>
          </a:xfrm>
          <a:custGeom>
            <a:avLst/>
            <a:gdLst/>
            <a:ahLst/>
            <a:cxnLst/>
            <a:rect r="r" b="b" t="t" l="l"/>
            <a:pathLst>
              <a:path h="873817" w="1738940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6045" y="8409174"/>
            <a:ext cx="941477" cy="445062"/>
          </a:xfrm>
          <a:custGeom>
            <a:avLst/>
            <a:gdLst/>
            <a:ahLst/>
            <a:cxnLst/>
            <a:rect r="r" b="b" t="t" l="l"/>
            <a:pathLst>
              <a:path h="445062" w="941477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7314" y="2151095"/>
            <a:ext cx="9775305" cy="5984809"/>
            <a:chOff x="0" y="0"/>
            <a:chExt cx="13033740" cy="797974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47650"/>
              <a:ext cx="13033740" cy="4586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99"/>
                </a:lnSpc>
              </a:pPr>
              <a:r>
                <a:rPr lang="en-US" sz="12999" b="true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Proposta de Valor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169870"/>
              <a:ext cx="10802880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Componente Curricular: Gestão de Startup II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Docente: Everson Sousa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Turma: 2º DS/B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Aluno: Luis Eduardo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1872" y="524309"/>
            <a:ext cx="17284256" cy="9238381"/>
            <a:chOff x="0" y="0"/>
            <a:chExt cx="4552232" cy="2433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232" cy="2433154"/>
            </a:xfrm>
            <a:custGeom>
              <a:avLst/>
              <a:gdLst/>
              <a:ahLst/>
              <a:cxnLst/>
              <a:rect r="r" b="b" t="t" l="l"/>
              <a:pathLst>
                <a:path h="2433154" w="4552232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2398216"/>
                  </a:lnTo>
                  <a:cubicBezTo>
                    <a:pt x="4552232" y="2417512"/>
                    <a:pt x="4536590" y="2433154"/>
                    <a:pt x="4517295" y="2433154"/>
                  </a:cubicBezTo>
                  <a:lnTo>
                    <a:pt x="34938" y="2433154"/>
                  </a:lnTo>
                  <a:cubicBezTo>
                    <a:pt x="25672" y="2433154"/>
                    <a:pt x="16785" y="2429473"/>
                    <a:pt x="10233" y="2422921"/>
                  </a:cubicBezTo>
                  <a:cubicBezTo>
                    <a:pt x="3681" y="2416369"/>
                    <a:pt x="0" y="2407482"/>
                    <a:pt x="0" y="2398216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52232" cy="2480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85611" y="1028700"/>
            <a:ext cx="5666553" cy="4454338"/>
            <a:chOff x="0" y="0"/>
            <a:chExt cx="7555405" cy="5939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2764" y="4696867"/>
              <a:ext cx="6289876" cy="1242250"/>
            </a:xfrm>
            <a:custGeom>
              <a:avLst/>
              <a:gdLst/>
              <a:ahLst/>
              <a:cxnLst/>
              <a:rect r="r" b="b" t="t" l="l"/>
              <a:pathLst>
                <a:path h="1242250" w="6289876">
                  <a:moveTo>
                    <a:pt x="0" y="0"/>
                  </a:moveTo>
                  <a:lnTo>
                    <a:pt x="6289876" y="0"/>
                  </a:lnTo>
                  <a:lnTo>
                    <a:pt x="6289876" y="1242250"/>
                  </a:lnTo>
                  <a:lnTo>
                    <a:pt x="0" y="1242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55405" cy="5099898"/>
            </a:xfrm>
            <a:custGeom>
              <a:avLst/>
              <a:gdLst/>
              <a:ahLst/>
              <a:cxnLst/>
              <a:rect r="r" b="b" t="t" l="l"/>
              <a:pathLst>
                <a:path h="5099898" w="7555405">
                  <a:moveTo>
                    <a:pt x="0" y="0"/>
                  </a:moveTo>
                  <a:lnTo>
                    <a:pt x="7555405" y="0"/>
                  </a:lnTo>
                  <a:lnTo>
                    <a:pt x="7555405" y="5099898"/>
                  </a:lnTo>
                  <a:lnTo>
                    <a:pt x="0" y="5099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32764" y="1544098"/>
              <a:ext cx="6108952" cy="1590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50"/>
                </a:lnSpc>
              </a:pPr>
              <a:r>
                <a:rPr lang="en-US" b="true" sz="7500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O que é?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031784" y="4256994"/>
            <a:ext cx="3507419" cy="4626092"/>
          </a:xfrm>
          <a:custGeom>
            <a:avLst/>
            <a:gdLst/>
            <a:ahLst/>
            <a:cxnLst/>
            <a:rect r="r" b="b" t="t" l="l"/>
            <a:pathLst>
              <a:path h="4626092" w="3507419">
                <a:moveTo>
                  <a:pt x="0" y="0"/>
                </a:moveTo>
                <a:lnTo>
                  <a:pt x="3507418" y="0"/>
                </a:lnTo>
                <a:lnTo>
                  <a:pt x="3507418" y="4626092"/>
                </a:lnTo>
                <a:lnTo>
                  <a:pt x="0" y="462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61823">
            <a:off x="11784923" y="1028700"/>
            <a:ext cx="4383029" cy="3500944"/>
          </a:xfrm>
          <a:custGeom>
            <a:avLst/>
            <a:gdLst/>
            <a:ahLst/>
            <a:cxnLst/>
            <a:rect r="r" b="b" t="t" l="l"/>
            <a:pathLst>
              <a:path h="3500944" w="4383029">
                <a:moveTo>
                  <a:pt x="0" y="0"/>
                </a:moveTo>
                <a:lnTo>
                  <a:pt x="4383029" y="0"/>
                </a:lnTo>
                <a:lnTo>
                  <a:pt x="4383029" y="3500944"/>
                </a:lnTo>
                <a:lnTo>
                  <a:pt x="0" y="3500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4897" y="6219210"/>
            <a:ext cx="9096317" cy="30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6"/>
              </a:lnSpc>
            </a:pPr>
            <a:r>
              <a:rPr lang="en-US" sz="286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Value proposition canvas, ou canvas de proposta de valor, é uma ferramenta de análise de público consumidor, que ajuda a entender dores, necessidades e desejos. Essa metodologia baseia a tomada de decisões nos mais diversos níveis e também dá suporte a lançamentos.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492205"/>
            <a:ext cx="12658600" cy="4114800"/>
            <a:chOff x="0" y="0"/>
            <a:chExt cx="3333952" cy="1083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3952" cy="1083733"/>
            </a:xfrm>
            <a:custGeom>
              <a:avLst/>
              <a:gdLst/>
              <a:ahLst/>
              <a:cxnLst/>
              <a:rect r="r" b="b" t="t" l="l"/>
              <a:pathLst>
                <a:path h="1083733" w="3333952">
                  <a:moveTo>
                    <a:pt x="30580" y="0"/>
                  </a:moveTo>
                  <a:lnTo>
                    <a:pt x="3303373" y="0"/>
                  </a:lnTo>
                  <a:cubicBezTo>
                    <a:pt x="3311483" y="0"/>
                    <a:pt x="3319261" y="3222"/>
                    <a:pt x="3324996" y="8957"/>
                  </a:cubicBezTo>
                  <a:cubicBezTo>
                    <a:pt x="3330730" y="14691"/>
                    <a:pt x="3333952" y="22469"/>
                    <a:pt x="3333952" y="30580"/>
                  </a:cubicBezTo>
                  <a:lnTo>
                    <a:pt x="3333952" y="1053154"/>
                  </a:lnTo>
                  <a:cubicBezTo>
                    <a:pt x="3333952" y="1061264"/>
                    <a:pt x="3330730" y="1069042"/>
                    <a:pt x="3324996" y="1074777"/>
                  </a:cubicBezTo>
                  <a:cubicBezTo>
                    <a:pt x="3319261" y="1080512"/>
                    <a:pt x="3311483" y="1083733"/>
                    <a:pt x="3303373" y="1083733"/>
                  </a:cubicBezTo>
                  <a:lnTo>
                    <a:pt x="30580" y="1083733"/>
                  </a:lnTo>
                  <a:cubicBezTo>
                    <a:pt x="22469" y="1083733"/>
                    <a:pt x="14691" y="1080512"/>
                    <a:pt x="8957" y="1074777"/>
                  </a:cubicBezTo>
                  <a:cubicBezTo>
                    <a:pt x="3222" y="1069042"/>
                    <a:pt x="0" y="1061264"/>
                    <a:pt x="0" y="1053154"/>
                  </a:cubicBezTo>
                  <a:lnTo>
                    <a:pt x="0" y="30580"/>
                  </a:lnTo>
                  <a:cubicBezTo>
                    <a:pt x="0" y="22469"/>
                    <a:pt x="3222" y="14691"/>
                    <a:pt x="8957" y="8957"/>
                  </a:cubicBezTo>
                  <a:cubicBezTo>
                    <a:pt x="14691" y="3222"/>
                    <a:pt x="22469" y="0"/>
                    <a:pt x="30580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33952" cy="1131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4737" y="4913938"/>
            <a:ext cx="3797075" cy="1044196"/>
          </a:xfrm>
          <a:custGeom>
            <a:avLst/>
            <a:gdLst/>
            <a:ahLst/>
            <a:cxnLst/>
            <a:rect r="r" b="b" t="t" l="l"/>
            <a:pathLst>
              <a:path h="1044196" w="3797075">
                <a:moveTo>
                  <a:pt x="0" y="0"/>
                </a:moveTo>
                <a:lnTo>
                  <a:pt x="3797074" y="0"/>
                </a:lnTo>
                <a:lnTo>
                  <a:pt x="3797074" y="1044195"/>
                </a:lnTo>
                <a:lnTo>
                  <a:pt x="0" y="104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2595759">
            <a:off x="12528414" y="714858"/>
            <a:ext cx="5662614" cy="382226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941611" y="5164573"/>
            <a:ext cx="290332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IMPORTÂNCIA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2025"/>
            <a:ext cx="12308921" cy="244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Importância da Proposta de Valor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8852" y="6071611"/>
            <a:ext cx="11748769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Ela pode determinar a relevância do seu negócio para o público, porque representa a forma como seu produto ou serviço se diferencia da concorrência.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 proposta de valor é a declaração de benefícios que serão entregues aos clientes, colaboradores e fornecedores. É uma mensagem clara e direta, que explica o motivo pelo qual o consumidor deve escolher a sua empresa.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337621" y="9500303"/>
            <a:ext cx="310283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true" sz="18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  <a:hlinkClick r:id="rId7" action="ppaction://hlinksldjump"/>
              </a:rPr>
              <a:t>Voltar ao índice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85596" y="-840749"/>
            <a:ext cx="11968499" cy="1196849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31301" y="395605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Ganhos do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Cliente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15370" y="2119395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Tarefas</a:t>
            </a: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do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Cliente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36981" y="5343008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Dores</a:t>
            </a: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do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Cliente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1301" y="6799371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Falta de dinheiro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5013" y="6242476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Falta de tempo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7450" y="3477062"/>
            <a:ext cx="2740058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Ter aprendizado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3289" y="5685581"/>
            <a:ext cx="266483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Aprendizado fácil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37735" y="1743252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Economia de Tempo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3515" y="3233185"/>
            <a:ext cx="246422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Menos Desperdício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785" y="168605"/>
            <a:ext cx="10086593" cy="9830830"/>
            <a:chOff x="0" y="0"/>
            <a:chExt cx="13448791" cy="1310777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685" y="0"/>
              <a:ext cx="13442992" cy="13107774"/>
              <a:chOff x="0" y="0"/>
              <a:chExt cx="2438092" cy="237729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38092" cy="2377295"/>
              </a:xfrm>
              <a:custGeom>
                <a:avLst/>
                <a:gdLst/>
                <a:ahLst/>
                <a:cxnLst/>
                <a:rect r="r" b="b" t="t" l="l"/>
                <a:pathLst>
                  <a:path h="2377295" w="2438092">
                    <a:moveTo>
                      <a:pt x="0" y="0"/>
                    </a:moveTo>
                    <a:lnTo>
                      <a:pt x="2438092" y="0"/>
                    </a:lnTo>
                    <a:lnTo>
                      <a:pt x="2438092" y="2377295"/>
                    </a:lnTo>
                    <a:lnTo>
                      <a:pt x="0" y="2377295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2438092" cy="24249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>
              <a:off x="19296" y="24084"/>
              <a:ext cx="6707885" cy="6529803"/>
            </a:xfrm>
            <a:prstGeom prst="line">
              <a:avLst/>
            </a:prstGeom>
            <a:ln cap="flat" w="5532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38061" y="6553887"/>
              <a:ext cx="6689120" cy="6533560"/>
            </a:xfrm>
            <a:prstGeom prst="line">
              <a:avLst/>
            </a:prstGeom>
            <a:ln cap="flat" w="5532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6727181" y="6526223"/>
              <a:ext cx="6721496" cy="27664"/>
            </a:xfrm>
            <a:prstGeom prst="line">
              <a:avLst/>
            </a:prstGeom>
            <a:ln cap="flat" w="55328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6746226" y="6972362"/>
            <a:ext cx="2152352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Analgésicos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18159" y="2259978"/>
            <a:ext cx="3608487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Criadores de Ganho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3194" y="3738403"/>
            <a:ext cx="2081361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Produtos e </a:t>
            </a:r>
          </a:p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Serviços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46226" y="3995578"/>
            <a:ext cx="4024610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Parceria com Empresas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26373" y="971550"/>
            <a:ext cx="3515916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Economia de Tempo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6030" y="8461386"/>
            <a:ext cx="5924104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 mais tempo para outras coisas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170961"/>
            <a:ext cx="4182517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Monitor de Computador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DAGPnCtm5Z0</dc:identifier>
  <dcterms:modified xsi:type="dcterms:W3CDTF">2011-08-01T06:04:30Z</dcterms:modified>
  <cp:revision>1</cp:revision>
  <dc:title>Apresentação de Negócios Plano de Projeto 3D Azul Branco</dc:title>
</cp:coreProperties>
</file>