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8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00A4-7115-4518-A185-1588D08AF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7F85A-3B98-4936-8440-197E3A337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1F5F7-CF64-43F9-BE30-1B0F9019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7E7A-D593-430F-AAE3-FD4847184529}" type="datetimeFigureOut">
              <a:rPr lang="es-CO" smtClean="0"/>
              <a:t>6/10/2020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37E7E-08F0-4B62-B5D0-1E4B4FDC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334A8-F45E-4CE6-97E7-B1C9E06F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FC27-0C92-434C-B148-7A8D5E1A579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417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96EC-15B2-407F-9285-613461E5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71269-EF4B-4625-BFD8-68DF03A40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F87E-B3ED-4258-A535-63D4DF7D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7E7A-D593-430F-AAE3-FD4847184529}" type="datetimeFigureOut">
              <a:rPr lang="es-CO" smtClean="0"/>
              <a:t>6/10/2020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5CA9C-8758-4FF4-8919-3280E9C9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29490-CC8C-4E73-A21F-6EA3B173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FC27-0C92-434C-B148-7A8D5E1A579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228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14099-B190-4D44-A293-C71FFC916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ABB70-EBB4-496B-A180-2FC739443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5AAF7-D0F6-4747-803A-83BB34C3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7E7A-D593-430F-AAE3-FD4847184529}" type="datetimeFigureOut">
              <a:rPr lang="es-CO" smtClean="0"/>
              <a:t>6/10/2020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2797A-0600-4594-9C1B-3A84F5B5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D827B-9A77-424C-AE8B-BDEB87DE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FC27-0C92-434C-B148-7A8D5E1A579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35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A692-9D7E-403F-9442-5E72B371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10423-9E90-4370-BCDC-35716BBA3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C7D44-9AD4-456E-AC84-A08C19A0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7E7A-D593-430F-AAE3-FD4847184529}" type="datetimeFigureOut">
              <a:rPr lang="es-CO" smtClean="0"/>
              <a:t>6/10/2020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FE441-8716-43BF-8FE6-DDEF7F1A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5F57B-7EF3-429D-BC06-52E666B3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FC27-0C92-434C-B148-7A8D5E1A579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096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A34D-577E-427F-A6B4-789BFFFF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BC81C-9A66-42CB-8C73-C01A6A1DE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5C011-BFE9-43A8-BA32-CDE71741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7E7A-D593-430F-AAE3-FD4847184529}" type="datetimeFigureOut">
              <a:rPr lang="es-CO" smtClean="0"/>
              <a:t>6/10/2020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2529E-125F-41C0-B593-AC4662A9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A4D38-AF84-4710-A0AD-D52B5B98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FC27-0C92-434C-B148-7A8D5E1A579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007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4EA0-48CD-484A-AF75-4D44BA0E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154F4-37A2-4374-B3E7-2ACBD273A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48E73-EB43-40F1-851E-7CC9F7979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3A5CD-70B4-47F3-B1E4-A4143E4B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7E7A-D593-430F-AAE3-FD4847184529}" type="datetimeFigureOut">
              <a:rPr lang="es-CO" smtClean="0"/>
              <a:t>6/10/2020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1670D-0C07-4BFF-82F7-477D9B09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380A5-AFFC-4BA4-A489-05A49AC0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FC27-0C92-434C-B148-7A8D5E1A579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52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6CB4-5D81-46AF-9ADF-E0C80F6F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31DC2-EA8E-4306-BD9E-5EA685627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C19E7-6B7C-499A-BF86-F26485849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319C7-66D0-4526-9D51-5E62726AD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153AA-060D-4336-8417-4772D86C2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04FDF-6C5E-48EA-A901-CB0F68C2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7E7A-D593-430F-AAE3-FD4847184529}" type="datetimeFigureOut">
              <a:rPr lang="es-CO" smtClean="0"/>
              <a:t>6/10/2020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3B8F2-29D6-4CB6-9B90-B72303EC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7823B-4A16-4457-AEC3-3AE023D1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FC27-0C92-434C-B148-7A8D5E1A579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691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B7E3-B61C-42A8-A959-7BD2321F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06BA0-C8CF-451D-8F61-71F2307F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7E7A-D593-430F-AAE3-FD4847184529}" type="datetimeFigureOut">
              <a:rPr lang="es-CO" smtClean="0"/>
              <a:t>6/10/2020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B22C2-4B21-4199-9301-93BE0576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FF225-CCDA-4090-A0C3-25B75249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FC27-0C92-434C-B148-7A8D5E1A579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809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0C808-9DAD-4832-94A2-7D110B1C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7E7A-D593-430F-AAE3-FD4847184529}" type="datetimeFigureOut">
              <a:rPr lang="es-CO" smtClean="0"/>
              <a:t>6/10/2020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4E17F-766D-4BFA-ACA8-996A5559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DF7D0-EAE5-4B66-8A40-34CC5DBE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FC27-0C92-434C-B148-7A8D5E1A579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346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8BAD-A6C3-4F26-8F7A-077575A5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0D43-84D1-499D-BB81-4FEAE773D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243D1-185F-4006-9DE3-B6F03435A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F6854-AADE-4228-8AC0-76EDBFA8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7E7A-D593-430F-AAE3-FD4847184529}" type="datetimeFigureOut">
              <a:rPr lang="es-CO" smtClean="0"/>
              <a:t>6/10/2020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99991-F6F7-4777-9FCD-40097348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805B4-B8F5-4265-904D-FDAD68EF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FC27-0C92-434C-B148-7A8D5E1A579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86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62CF-ABC8-49DB-8E21-9D60E37C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37B93E-5D82-4A6E-B53B-7B5E8BF5F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72419-12E9-4A99-A1BF-08CDB19E7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8BE4C-5AEF-40F4-A480-2F35B315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7E7A-D593-430F-AAE3-FD4847184529}" type="datetimeFigureOut">
              <a:rPr lang="es-CO" smtClean="0"/>
              <a:t>6/10/2020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8424B-F5F9-4AEE-8857-E2ECD8EE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B443E-228F-4774-AFBE-5D1FF183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FC27-0C92-434C-B148-7A8D5E1A579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654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83901-91BE-40DB-A6C5-B638E19E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62717-2AFA-4E37-B43C-41A381370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D4C8A-A5E8-455D-9902-0E1FF495E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47E7A-D593-430F-AAE3-FD4847184529}" type="datetimeFigureOut">
              <a:rPr lang="es-CO" smtClean="0"/>
              <a:t>6/10/2020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D65F-1A0F-47F4-ADCC-E990AA6B2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B1452-2CEA-4DC5-8704-229D09437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CFC27-0C92-434C-B148-7A8D5E1A579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894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D999C0-2020-4DCE-B777-9090A2B9F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1"/>
            <a:ext cx="12192000" cy="684251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9419F96-D7FD-43E8-878B-0BE43A772ED3}"/>
              </a:ext>
            </a:extLst>
          </p:cNvPr>
          <p:cNvGrpSpPr/>
          <p:nvPr/>
        </p:nvGrpSpPr>
        <p:grpSpPr>
          <a:xfrm>
            <a:off x="937549" y="30601"/>
            <a:ext cx="3207096" cy="251339"/>
            <a:chOff x="937549" y="30601"/>
            <a:chExt cx="3207096" cy="2513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D297A1-E6F2-4B00-95F3-7B678BECF505}"/>
                </a:ext>
              </a:extLst>
            </p:cNvPr>
            <p:cNvSpPr/>
            <p:nvPr/>
          </p:nvSpPr>
          <p:spPr>
            <a:xfrm>
              <a:off x="937549" y="30601"/>
              <a:ext cx="2720051" cy="251339"/>
            </a:xfrm>
            <a:custGeom>
              <a:avLst/>
              <a:gdLst>
                <a:gd name="connsiteX0" fmla="*/ 0 w 2720051"/>
                <a:gd name="connsiteY0" fmla="*/ 0 h 251339"/>
                <a:gd name="connsiteX1" fmla="*/ 516810 w 2720051"/>
                <a:gd name="connsiteY1" fmla="*/ 0 h 251339"/>
                <a:gd name="connsiteX2" fmla="*/ 979218 w 2720051"/>
                <a:gd name="connsiteY2" fmla="*/ 0 h 251339"/>
                <a:gd name="connsiteX3" fmla="*/ 1577630 w 2720051"/>
                <a:gd name="connsiteY3" fmla="*/ 0 h 251339"/>
                <a:gd name="connsiteX4" fmla="*/ 2121640 w 2720051"/>
                <a:gd name="connsiteY4" fmla="*/ 0 h 251339"/>
                <a:gd name="connsiteX5" fmla="*/ 2720051 w 2720051"/>
                <a:gd name="connsiteY5" fmla="*/ 0 h 251339"/>
                <a:gd name="connsiteX6" fmla="*/ 2720051 w 2720051"/>
                <a:gd name="connsiteY6" fmla="*/ 251339 h 251339"/>
                <a:gd name="connsiteX7" fmla="*/ 2230442 w 2720051"/>
                <a:gd name="connsiteY7" fmla="*/ 251339 h 251339"/>
                <a:gd name="connsiteX8" fmla="*/ 1768033 w 2720051"/>
                <a:gd name="connsiteY8" fmla="*/ 251339 h 251339"/>
                <a:gd name="connsiteX9" fmla="*/ 1196822 w 2720051"/>
                <a:gd name="connsiteY9" fmla="*/ 251339 h 251339"/>
                <a:gd name="connsiteX10" fmla="*/ 625612 w 2720051"/>
                <a:gd name="connsiteY10" fmla="*/ 251339 h 251339"/>
                <a:gd name="connsiteX11" fmla="*/ 0 w 2720051"/>
                <a:gd name="connsiteY11" fmla="*/ 251339 h 251339"/>
                <a:gd name="connsiteX12" fmla="*/ 0 w 2720051"/>
                <a:gd name="connsiteY12" fmla="*/ 0 h 251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0051" h="251339" extrusionOk="0">
                  <a:moveTo>
                    <a:pt x="0" y="0"/>
                  </a:moveTo>
                  <a:cubicBezTo>
                    <a:pt x="254541" y="-49847"/>
                    <a:pt x="374717" y="16678"/>
                    <a:pt x="516810" y="0"/>
                  </a:cubicBezTo>
                  <a:cubicBezTo>
                    <a:pt x="658903" y="-16678"/>
                    <a:pt x="856926" y="45888"/>
                    <a:pt x="979218" y="0"/>
                  </a:cubicBezTo>
                  <a:cubicBezTo>
                    <a:pt x="1101510" y="-45888"/>
                    <a:pt x="1446745" y="8875"/>
                    <a:pt x="1577630" y="0"/>
                  </a:cubicBezTo>
                  <a:cubicBezTo>
                    <a:pt x="1708515" y="-8875"/>
                    <a:pt x="1959212" y="40492"/>
                    <a:pt x="2121640" y="0"/>
                  </a:cubicBezTo>
                  <a:cubicBezTo>
                    <a:pt x="2284068" y="-40492"/>
                    <a:pt x="2421673" y="7592"/>
                    <a:pt x="2720051" y="0"/>
                  </a:cubicBezTo>
                  <a:cubicBezTo>
                    <a:pt x="2748390" y="58922"/>
                    <a:pt x="2702236" y="175948"/>
                    <a:pt x="2720051" y="251339"/>
                  </a:cubicBezTo>
                  <a:cubicBezTo>
                    <a:pt x="2482953" y="256377"/>
                    <a:pt x="2459165" y="250639"/>
                    <a:pt x="2230442" y="251339"/>
                  </a:cubicBezTo>
                  <a:cubicBezTo>
                    <a:pt x="2001719" y="252039"/>
                    <a:pt x="1927133" y="199078"/>
                    <a:pt x="1768033" y="251339"/>
                  </a:cubicBezTo>
                  <a:cubicBezTo>
                    <a:pt x="1608933" y="303600"/>
                    <a:pt x="1382999" y="186604"/>
                    <a:pt x="1196822" y="251339"/>
                  </a:cubicBezTo>
                  <a:cubicBezTo>
                    <a:pt x="1010645" y="316074"/>
                    <a:pt x="880378" y="235140"/>
                    <a:pt x="625612" y="251339"/>
                  </a:cubicBezTo>
                  <a:cubicBezTo>
                    <a:pt x="370846" y="267538"/>
                    <a:pt x="163802" y="251286"/>
                    <a:pt x="0" y="251339"/>
                  </a:cubicBezTo>
                  <a:cubicBezTo>
                    <a:pt x="-22818" y="179138"/>
                    <a:pt x="18179" y="81493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7030A0"/>
              </a:solidFill>
              <a:extLst>
                <a:ext uri="{C807C97D-BFC1-408E-A445-0C87EB9F89A2}">
                  <ask:lineSketchStyleProps xmlns:ask="http://schemas.microsoft.com/office/drawing/2018/sketchyshapes" sd="1618946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897811-9D3B-4C44-A49B-50AD73E6B9DD}"/>
                </a:ext>
              </a:extLst>
            </p:cNvPr>
            <p:cNvSpPr/>
            <p:nvPr/>
          </p:nvSpPr>
          <p:spPr>
            <a:xfrm>
              <a:off x="3802034" y="30601"/>
              <a:ext cx="342611" cy="251339"/>
            </a:xfrm>
            <a:custGeom>
              <a:avLst/>
              <a:gdLst>
                <a:gd name="connsiteX0" fmla="*/ 0 w 342611"/>
                <a:gd name="connsiteY0" fmla="*/ 0 h 251339"/>
                <a:gd name="connsiteX1" fmla="*/ 342611 w 342611"/>
                <a:gd name="connsiteY1" fmla="*/ 0 h 251339"/>
                <a:gd name="connsiteX2" fmla="*/ 342611 w 342611"/>
                <a:gd name="connsiteY2" fmla="*/ 251339 h 251339"/>
                <a:gd name="connsiteX3" fmla="*/ 0 w 342611"/>
                <a:gd name="connsiteY3" fmla="*/ 251339 h 251339"/>
                <a:gd name="connsiteX4" fmla="*/ 0 w 342611"/>
                <a:gd name="connsiteY4" fmla="*/ 0 h 251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611" h="251339" extrusionOk="0">
                  <a:moveTo>
                    <a:pt x="0" y="0"/>
                  </a:moveTo>
                  <a:cubicBezTo>
                    <a:pt x="138637" y="-18703"/>
                    <a:pt x="182500" y="18899"/>
                    <a:pt x="342611" y="0"/>
                  </a:cubicBezTo>
                  <a:cubicBezTo>
                    <a:pt x="353735" y="99776"/>
                    <a:pt x="320298" y="134539"/>
                    <a:pt x="342611" y="251339"/>
                  </a:cubicBezTo>
                  <a:cubicBezTo>
                    <a:pt x="174531" y="270060"/>
                    <a:pt x="90161" y="225781"/>
                    <a:pt x="0" y="251339"/>
                  </a:cubicBezTo>
                  <a:cubicBezTo>
                    <a:pt x="-23888" y="158653"/>
                    <a:pt x="1822" y="117015"/>
                    <a:pt x="0" y="0"/>
                  </a:cubicBezTo>
                  <a:close/>
                </a:path>
              </a:pathLst>
            </a:custGeom>
            <a:solidFill>
              <a:srgbClr val="7030A0">
                <a:alpha val="30000"/>
              </a:srgbClr>
            </a:solidFill>
            <a:ln w="19050">
              <a:solidFill>
                <a:srgbClr val="7030A0"/>
              </a:solidFill>
              <a:extLst>
                <a:ext uri="{C807C97D-BFC1-408E-A445-0C87EB9F89A2}">
                  <ask:lineSketchStyleProps xmlns:ask="http://schemas.microsoft.com/office/drawing/2018/sketchyshapes" sd="1618946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  <a:endParaRPr lang="es-CO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D827C26-D323-48FC-9C02-D538203DA631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3657600" y="156271"/>
              <a:ext cx="14443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F9D0B4-DAB3-4FE0-A1F3-E31378B7DFC2}"/>
              </a:ext>
            </a:extLst>
          </p:cNvPr>
          <p:cNvGrpSpPr/>
          <p:nvPr/>
        </p:nvGrpSpPr>
        <p:grpSpPr>
          <a:xfrm>
            <a:off x="65988" y="1200332"/>
            <a:ext cx="4208187" cy="1756222"/>
            <a:chOff x="937549" y="-95069"/>
            <a:chExt cx="3101568" cy="17562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26D62C-195E-44AA-9D7F-5ADB0B75223B}"/>
                </a:ext>
              </a:extLst>
            </p:cNvPr>
            <p:cNvSpPr/>
            <p:nvPr/>
          </p:nvSpPr>
          <p:spPr>
            <a:xfrm>
              <a:off x="937549" y="30600"/>
              <a:ext cx="2654148" cy="1630559"/>
            </a:xfrm>
            <a:custGeom>
              <a:avLst/>
              <a:gdLst>
                <a:gd name="connsiteX0" fmla="*/ 0 w 3601130"/>
                <a:gd name="connsiteY0" fmla="*/ 0 h 1630553"/>
                <a:gd name="connsiteX1" fmla="*/ 478436 w 3601130"/>
                <a:gd name="connsiteY1" fmla="*/ 0 h 1630553"/>
                <a:gd name="connsiteX2" fmla="*/ 884849 w 3601130"/>
                <a:gd name="connsiteY2" fmla="*/ 0 h 1630553"/>
                <a:gd name="connsiteX3" fmla="*/ 1471319 w 3601130"/>
                <a:gd name="connsiteY3" fmla="*/ 0 h 1630553"/>
                <a:gd name="connsiteX4" fmla="*/ 1985766 w 3601130"/>
                <a:gd name="connsiteY4" fmla="*/ 0 h 1630553"/>
                <a:gd name="connsiteX5" fmla="*/ 2392179 w 3601130"/>
                <a:gd name="connsiteY5" fmla="*/ 0 h 1630553"/>
                <a:gd name="connsiteX6" fmla="*/ 2906626 w 3601130"/>
                <a:gd name="connsiteY6" fmla="*/ 0 h 1630553"/>
                <a:gd name="connsiteX7" fmla="*/ 3601130 w 3601130"/>
                <a:gd name="connsiteY7" fmla="*/ 0 h 1630553"/>
                <a:gd name="connsiteX8" fmla="*/ 3601130 w 3601130"/>
                <a:gd name="connsiteY8" fmla="*/ 576129 h 1630553"/>
                <a:gd name="connsiteX9" fmla="*/ 3601130 w 3601130"/>
                <a:gd name="connsiteY9" fmla="*/ 1152257 h 1630553"/>
                <a:gd name="connsiteX10" fmla="*/ 3601130 w 3601130"/>
                <a:gd name="connsiteY10" fmla="*/ 1630553 h 1630553"/>
                <a:gd name="connsiteX11" fmla="*/ 3086683 w 3601130"/>
                <a:gd name="connsiteY11" fmla="*/ 1630553 h 1630553"/>
                <a:gd name="connsiteX12" fmla="*/ 2644258 w 3601130"/>
                <a:gd name="connsiteY12" fmla="*/ 1630553 h 1630553"/>
                <a:gd name="connsiteX13" fmla="*/ 2201834 w 3601130"/>
                <a:gd name="connsiteY13" fmla="*/ 1630553 h 1630553"/>
                <a:gd name="connsiteX14" fmla="*/ 1651375 w 3601130"/>
                <a:gd name="connsiteY14" fmla="*/ 1630553 h 1630553"/>
                <a:gd name="connsiteX15" fmla="*/ 1064906 w 3601130"/>
                <a:gd name="connsiteY15" fmla="*/ 1630553 h 1630553"/>
                <a:gd name="connsiteX16" fmla="*/ 514447 w 3601130"/>
                <a:gd name="connsiteY16" fmla="*/ 1630553 h 1630553"/>
                <a:gd name="connsiteX17" fmla="*/ 0 w 3601130"/>
                <a:gd name="connsiteY17" fmla="*/ 1630553 h 1630553"/>
                <a:gd name="connsiteX18" fmla="*/ 0 w 3601130"/>
                <a:gd name="connsiteY18" fmla="*/ 1103341 h 1630553"/>
                <a:gd name="connsiteX19" fmla="*/ 0 w 3601130"/>
                <a:gd name="connsiteY19" fmla="*/ 576129 h 1630553"/>
                <a:gd name="connsiteX20" fmla="*/ 0 w 3601130"/>
                <a:gd name="connsiteY20" fmla="*/ 0 h 163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1130" h="1630553" extrusionOk="0">
                  <a:moveTo>
                    <a:pt x="0" y="0"/>
                  </a:moveTo>
                  <a:cubicBezTo>
                    <a:pt x="136723" y="-5764"/>
                    <a:pt x="297357" y="27038"/>
                    <a:pt x="478436" y="0"/>
                  </a:cubicBezTo>
                  <a:cubicBezTo>
                    <a:pt x="659515" y="-27038"/>
                    <a:pt x="737864" y="45054"/>
                    <a:pt x="884849" y="0"/>
                  </a:cubicBezTo>
                  <a:cubicBezTo>
                    <a:pt x="1031834" y="-45054"/>
                    <a:pt x="1349356" y="4520"/>
                    <a:pt x="1471319" y="0"/>
                  </a:cubicBezTo>
                  <a:cubicBezTo>
                    <a:pt x="1593282" y="-4520"/>
                    <a:pt x="1793622" y="9120"/>
                    <a:pt x="1985766" y="0"/>
                  </a:cubicBezTo>
                  <a:cubicBezTo>
                    <a:pt x="2177910" y="-9120"/>
                    <a:pt x="2192970" y="27484"/>
                    <a:pt x="2392179" y="0"/>
                  </a:cubicBezTo>
                  <a:cubicBezTo>
                    <a:pt x="2591388" y="-27484"/>
                    <a:pt x="2785982" y="58661"/>
                    <a:pt x="2906626" y="0"/>
                  </a:cubicBezTo>
                  <a:cubicBezTo>
                    <a:pt x="3027270" y="-58661"/>
                    <a:pt x="3360372" y="21416"/>
                    <a:pt x="3601130" y="0"/>
                  </a:cubicBezTo>
                  <a:cubicBezTo>
                    <a:pt x="3631440" y="207556"/>
                    <a:pt x="3560238" y="417015"/>
                    <a:pt x="3601130" y="576129"/>
                  </a:cubicBezTo>
                  <a:cubicBezTo>
                    <a:pt x="3642022" y="735243"/>
                    <a:pt x="3534956" y="988021"/>
                    <a:pt x="3601130" y="1152257"/>
                  </a:cubicBezTo>
                  <a:cubicBezTo>
                    <a:pt x="3667304" y="1316493"/>
                    <a:pt x="3597244" y="1496686"/>
                    <a:pt x="3601130" y="1630553"/>
                  </a:cubicBezTo>
                  <a:cubicBezTo>
                    <a:pt x="3400117" y="1647877"/>
                    <a:pt x="3250153" y="1592014"/>
                    <a:pt x="3086683" y="1630553"/>
                  </a:cubicBezTo>
                  <a:cubicBezTo>
                    <a:pt x="2923213" y="1669092"/>
                    <a:pt x="2800571" y="1627724"/>
                    <a:pt x="2644258" y="1630553"/>
                  </a:cubicBezTo>
                  <a:cubicBezTo>
                    <a:pt x="2487945" y="1633382"/>
                    <a:pt x="2315599" y="1596401"/>
                    <a:pt x="2201834" y="1630553"/>
                  </a:cubicBezTo>
                  <a:cubicBezTo>
                    <a:pt x="2088069" y="1664705"/>
                    <a:pt x="1792735" y="1595632"/>
                    <a:pt x="1651375" y="1630553"/>
                  </a:cubicBezTo>
                  <a:cubicBezTo>
                    <a:pt x="1510015" y="1665474"/>
                    <a:pt x="1199148" y="1602616"/>
                    <a:pt x="1064906" y="1630553"/>
                  </a:cubicBezTo>
                  <a:cubicBezTo>
                    <a:pt x="930664" y="1658490"/>
                    <a:pt x="629453" y="1609863"/>
                    <a:pt x="514447" y="1630553"/>
                  </a:cubicBezTo>
                  <a:cubicBezTo>
                    <a:pt x="399441" y="1651243"/>
                    <a:pt x="173715" y="1619869"/>
                    <a:pt x="0" y="1630553"/>
                  </a:cubicBezTo>
                  <a:cubicBezTo>
                    <a:pt x="-42896" y="1373371"/>
                    <a:pt x="57313" y="1264699"/>
                    <a:pt x="0" y="1103341"/>
                  </a:cubicBezTo>
                  <a:cubicBezTo>
                    <a:pt x="-57313" y="941983"/>
                    <a:pt x="58185" y="729732"/>
                    <a:pt x="0" y="576129"/>
                  </a:cubicBezTo>
                  <a:cubicBezTo>
                    <a:pt x="-58185" y="422526"/>
                    <a:pt x="12946" y="166584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7030A0"/>
              </a:solidFill>
              <a:extLst>
                <a:ext uri="{C807C97D-BFC1-408E-A445-0C87EB9F89A2}">
                  <ask:lineSketchStyleProps xmlns:ask="http://schemas.microsoft.com/office/drawing/2018/sketchyshapes" sd="1618946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743A3D4-016A-4BA6-A2CE-DEF83A5B8F25}"/>
                </a:ext>
              </a:extLst>
            </p:cNvPr>
            <p:cNvSpPr/>
            <p:nvPr/>
          </p:nvSpPr>
          <p:spPr>
            <a:xfrm>
              <a:off x="3696506" y="-95069"/>
              <a:ext cx="342611" cy="251339"/>
            </a:xfrm>
            <a:custGeom>
              <a:avLst/>
              <a:gdLst>
                <a:gd name="connsiteX0" fmla="*/ 0 w 464852"/>
                <a:gd name="connsiteY0" fmla="*/ 0 h 251338"/>
                <a:gd name="connsiteX1" fmla="*/ 464852 w 464852"/>
                <a:gd name="connsiteY1" fmla="*/ 0 h 251338"/>
                <a:gd name="connsiteX2" fmla="*/ 464852 w 464852"/>
                <a:gd name="connsiteY2" fmla="*/ 251338 h 251338"/>
                <a:gd name="connsiteX3" fmla="*/ 0 w 464852"/>
                <a:gd name="connsiteY3" fmla="*/ 251338 h 251338"/>
                <a:gd name="connsiteX4" fmla="*/ 0 w 464852"/>
                <a:gd name="connsiteY4" fmla="*/ 0 h 2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852" h="251338" fill="none" extrusionOk="0">
                  <a:moveTo>
                    <a:pt x="0" y="0"/>
                  </a:moveTo>
                  <a:cubicBezTo>
                    <a:pt x="92997" y="-8475"/>
                    <a:pt x="250669" y="19905"/>
                    <a:pt x="464852" y="0"/>
                  </a:cubicBezTo>
                  <a:cubicBezTo>
                    <a:pt x="491045" y="115287"/>
                    <a:pt x="437851" y="158529"/>
                    <a:pt x="464852" y="251338"/>
                  </a:cubicBezTo>
                  <a:cubicBezTo>
                    <a:pt x="314971" y="257205"/>
                    <a:pt x="166974" y="217167"/>
                    <a:pt x="0" y="251338"/>
                  </a:cubicBezTo>
                  <a:cubicBezTo>
                    <a:pt x="-3671" y="146367"/>
                    <a:pt x="1422" y="93677"/>
                    <a:pt x="0" y="0"/>
                  </a:cubicBezTo>
                  <a:close/>
                </a:path>
                <a:path w="464852" h="251338" stroke="0" extrusionOk="0">
                  <a:moveTo>
                    <a:pt x="0" y="0"/>
                  </a:moveTo>
                  <a:cubicBezTo>
                    <a:pt x="179625" y="-20858"/>
                    <a:pt x="270336" y="11391"/>
                    <a:pt x="464852" y="0"/>
                  </a:cubicBezTo>
                  <a:cubicBezTo>
                    <a:pt x="465815" y="101453"/>
                    <a:pt x="458947" y="136080"/>
                    <a:pt x="464852" y="251338"/>
                  </a:cubicBezTo>
                  <a:cubicBezTo>
                    <a:pt x="319050" y="304450"/>
                    <a:pt x="173769" y="222229"/>
                    <a:pt x="0" y="251338"/>
                  </a:cubicBezTo>
                  <a:cubicBezTo>
                    <a:pt x="-16820" y="145603"/>
                    <a:pt x="2332" y="113009"/>
                    <a:pt x="0" y="0"/>
                  </a:cubicBezTo>
                  <a:close/>
                </a:path>
              </a:pathLst>
            </a:custGeom>
            <a:solidFill>
              <a:srgbClr val="7030A0">
                <a:alpha val="30000"/>
              </a:srgbClr>
            </a:solidFill>
            <a:ln w="19050">
              <a:solidFill>
                <a:srgbClr val="7030A0"/>
              </a:solidFill>
              <a:extLst>
                <a:ext uri="{C807C97D-BFC1-408E-A445-0C87EB9F89A2}">
                  <ask:lineSketchStyleProps xmlns:ask="http://schemas.microsoft.com/office/drawing/2018/sketchyshapes" sd="1618946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  <a:endParaRPr lang="es-CO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53FCF87-3263-4170-B437-B4641524B940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3591697" y="30600"/>
              <a:ext cx="10480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0D3ED0-3851-404F-AC5F-6EEB85785768}"/>
              </a:ext>
            </a:extLst>
          </p:cNvPr>
          <p:cNvGrpSpPr/>
          <p:nvPr/>
        </p:nvGrpSpPr>
        <p:grpSpPr>
          <a:xfrm>
            <a:off x="3657599" y="1388835"/>
            <a:ext cx="2187022" cy="1381095"/>
            <a:chOff x="2435928" y="-95069"/>
            <a:chExt cx="1587019" cy="13811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0F61D3A-955A-4C3F-A74F-DD425FD4A71E}"/>
                </a:ext>
              </a:extLst>
            </p:cNvPr>
            <p:cNvSpPr/>
            <p:nvPr/>
          </p:nvSpPr>
          <p:spPr>
            <a:xfrm>
              <a:off x="2435928" y="30601"/>
              <a:ext cx="1155769" cy="1255430"/>
            </a:xfrm>
            <a:custGeom>
              <a:avLst/>
              <a:gdLst>
                <a:gd name="connsiteX0" fmla="*/ 0 w 1592729"/>
                <a:gd name="connsiteY0" fmla="*/ 0 h 1255425"/>
                <a:gd name="connsiteX1" fmla="*/ 514982 w 1592729"/>
                <a:gd name="connsiteY1" fmla="*/ 0 h 1255425"/>
                <a:gd name="connsiteX2" fmla="*/ 998110 w 1592729"/>
                <a:gd name="connsiteY2" fmla="*/ 0 h 1255425"/>
                <a:gd name="connsiteX3" fmla="*/ 1592729 w 1592729"/>
                <a:gd name="connsiteY3" fmla="*/ 0 h 1255425"/>
                <a:gd name="connsiteX4" fmla="*/ 1592729 w 1592729"/>
                <a:gd name="connsiteY4" fmla="*/ 418475 h 1255425"/>
                <a:gd name="connsiteX5" fmla="*/ 1592729 w 1592729"/>
                <a:gd name="connsiteY5" fmla="*/ 811841 h 1255425"/>
                <a:gd name="connsiteX6" fmla="*/ 1592729 w 1592729"/>
                <a:gd name="connsiteY6" fmla="*/ 1255425 h 1255425"/>
                <a:gd name="connsiteX7" fmla="*/ 1093674 w 1592729"/>
                <a:gd name="connsiteY7" fmla="*/ 1255425 h 1255425"/>
                <a:gd name="connsiteX8" fmla="*/ 610546 w 1592729"/>
                <a:gd name="connsiteY8" fmla="*/ 1255425 h 1255425"/>
                <a:gd name="connsiteX9" fmla="*/ 0 w 1592729"/>
                <a:gd name="connsiteY9" fmla="*/ 1255425 h 1255425"/>
                <a:gd name="connsiteX10" fmla="*/ 0 w 1592729"/>
                <a:gd name="connsiteY10" fmla="*/ 824396 h 1255425"/>
                <a:gd name="connsiteX11" fmla="*/ 0 w 1592729"/>
                <a:gd name="connsiteY11" fmla="*/ 393367 h 1255425"/>
                <a:gd name="connsiteX12" fmla="*/ 0 w 1592729"/>
                <a:gd name="connsiteY12" fmla="*/ 0 h 125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2729" h="1255425" extrusionOk="0">
                  <a:moveTo>
                    <a:pt x="0" y="0"/>
                  </a:moveTo>
                  <a:cubicBezTo>
                    <a:pt x="229229" y="-43222"/>
                    <a:pt x="314807" y="16760"/>
                    <a:pt x="514982" y="0"/>
                  </a:cubicBezTo>
                  <a:cubicBezTo>
                    <a:pt x="715157" y="-16760"/>
                    <a:pt x="823372" y="57661"/>
                    <a:pt x="998110" y="0"/>
                  </a:cubicBezTo>
                  <a:cubicBezTo>
                    <a:pt x="1172848" y="-57661"/>
                    <a:pt x="1429027" y="19605"/>
                    <a:pt x="1592729" y="0"/>
                  </a:cubicBezTo>
                  <a:cubicBezTo>
                    <a:pt x="1612332" y="184048"/>
                    <a:pt x="1542826" y="241747"/>
                    <a:pt x="1592729" y="418475"/>
                  </a:cubicBezTo>
                  <a:cubicBezTo>
                    <a:pt x="1642632" y="595203"/>
                    <a:pt x="1553425" y="671542"/>
                    <a:pt x="1592729" y="811841"/>
                  </a:cubicBezTo>
                  <a:cubicBezTo>
                    <a:pt x="1632033" y="952140"/>
                    <a:pt x="1544662" y="1157846"/>
                    <a:pt x="1592729" y="1255425"/>
                  </a:cubicBezTo>
                  <a:cubicBezTo>
                    <a:pt x="1466175" y="1304919"/>
                    <a:pt x="1217569" y="1253039"/>
                    <a:pt x="1093674" y="1255425"/>
                  </a:cubicBezTo>
                  <a:cubicBezTo>
                    <a:pt x="969779" y="1257811"/>
                    <a:pt x="808022" y="1199285"/>
                    <a:pt x="610546" y="1255425"/>
                  </a:cubicBezTo>
                  <a:cubicBezTo>
                    <a:pt x="413070" y="1311565"/>
                    <a:pt x="127499" y="1195471"/>
                    <a:pt x="0" y="1255425"/>
                  </a:cubicBezTo>
                  <a:cubicBezTo>
                    <a:pt x="-45261" y="1060229"/>
                    <a:pt x="28804" y="930198"/>
                    <a:pt x="0" y="824396"/>
                  </a:cubicBezTo>
                  <a:cubicBezTo>
                    <a:pt x="-28804" y="718594"/>
                    <a:pt x="39425" y="520491"/>
                    <a:pt x="0" y="393367"/>
                  </a:cubicBezTo>
                  <a:cubicBezTo>
                    <a:pt x="-39425" y="266243"/>
                    <a:pt x="23789" y="164290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7030A0"/>
              </a:solidFill>
              <a:extLst>
                <a:ext uri="{C807C97D-BFC1-408E-A445-0C87EB9F89A2}">
                  <ask:lineSketchStyleProps xmlns:ask="http://schemas.microsoft.com/office/drawing/2018/sketchyshapes" sd="1618946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27E6A0-287C-47A0-B3BD-1DDFD329D893}"/>
                </a:ext>
              </a:extLst>
            </p:cNvPr>
            <p:cNvSpPr/>
            <p:nvPr/>
          </p:nvSpPr>
          <p:spPr>
            <a:xfrm>
              <a:off x="3696506" y="-95069"/>
              <a:ext cx="326441" cy="251339"/>
            </a:xfrm>
            <a:custGeom>
              <a:avLst/>
              <a:gdLst>
                <a:gd name="connsiteX0" fmla="*/ 0 w 449858"/>
                <a:gd name="connsiteY0" fmla="*/ 0 h 251338"/>
                <a:gd name="connsiteX1" fmla="*/ 449858 w 449858"/>
                <a:gd name="connsiteY1" fmla="*/ 0 h 251338"/>
                <a:gd name="connsiteX2" fmla="*/ 449858 w 449858"/>
                <a:gd name="connsiteY2" fmla="*/ 251338 h 251338"/>
                <a:gd name="connsiteX3" fmla="*/ 0 w 449858"/>
                <a:gd name="connsiteY3" fmla="*/ 251338 h 251338"/>
                <a:gd name="connsiteX4" fmla="*/ 0 w 449858"/>
                <a:gd name="connsiteY4" fmla="*/ 0 h 2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58" h="251338" fill="none" extrusionOk="0">
                  <a:moveTo>
                    <a:pt x="0" y="0"/>
                  </a:moveTo>
                  <a:cubicBezTo>
                    <a:pt x="186355" y="-45976"/>
                    <a:pt x="256282" y="4799"/>
                    <a:pt x="449858" y="0"/>
                  </a:cubicBezTo>
                  <a:cubicBezTo>
                    <a:pt x="476051" y="115287"/>
                    <a:pt x="422857" y="158529"/>
                    <a:pt x="449858" y="251338"/>
                  </a:cubicBezTo>
                  <a:cubicBezTo>
                    <a:pt x="227477" y="284079"/>
                    <a:pt x="149644" y="208585"/>
                    <a:pt x="0" y="251338"/>
                  </a:cubicBezTo>
                  <a:cubicBezTo>
                    <a:pt x="-3671" y="146367"/>
                    <a:pt x="1422" y="93677"/>
                    <a:pt x="0" y="0"/>
                  </a:cubicBezTo>
                  <a:close/>
                </a:path>
                <a:path w="449858" h="251338" stroke="0" extrusionOk="0">
                  <a:moveTo>
                    <a:pt x="0" y="0"/>
                  </a:moveTo>
                  <a:cubicBezTo>
                    <a:pt x="198169" y="-18122"/>
                    <a:pt x="264603" y="27014"/>
                    <a:pt x="449858" y="0"/>
                  </a:cubicBezTo>
                  <a:cubicBezTo>
                    <a:pt x="450821" y="101453"/>
                    <a:pt x="443953" y="136080"/>
                    <a:pt x="449858" y="251338"/>
                  </a:cubicBezTo>
                  <a:cubicBezTo>
                    <a:pt x="246058" y="301441"/>
                    <a:pt x="200605" y="197932"/>
                    <a:pt x="0" y="251338"/>
                  </a:cubicBezTo>
                  <a:cubicBezTo>
                    <a:pt x="-16820" y="145603"/>
                    <a:pt x="2332" y="113009"/>
                    <a:pt x="0" y="0"/>
                  </a:cubicBezTo>
                  <a:close/>
                </a:path>
              </a:pathLst>
            </a:custGeom>
            <a:solidFill>
              <a:srgbClr val="7030A0">
                <a:alpha val="30000"/>
              </a:srgbClr>
            </a:solidFill>
            <a:ln w="19050">
              <a:solidFill>
                <a:srgbClr val="7030A0"/>
              </a:solidFill>
              <a:extLst>
                <a:ext uri="{C807C97D-BFC1-408E-A445-0C87EB9F89A2}">
                  <ask:lineSketchStyleProps xmlns:ask="http://schemas.microsoft.com/office/drawing/2018/sketchyshapes" sd="1618946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  <a:endParaRPr lang="es-CO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8988B4E-B432-470C-92E4-B2221453D5EC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3591697" y="30600"/>
              <a:ext cx="10480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2E45F0-1BC8-4D0D-9E80-B960215075DB}"/>
              </a:ext>
            </a:extLst>
          </p:cNvPr>
          <p:cNvGrpSpPr/>
          <p:nvPr/>
        </p:nvGrpSpPr>
        <p:grpSpPr>
          <a:xfrm>
            <a:off x="21431" y="3011281"/>
            <a:ext cx="4252745" cy="759442"/>
            <a:chOff x="936930" y="-40342"/>
            <a:chExt cx="3086017" cy="75944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5FAD99-1202-4EF0-9934-41F06D591DDB}"/>
                </a:ext>
              </a:extLst>
            </p:cNvPr>
            <p:cNvSpPr/>
            <p:nvPr/>
          </p:nvSpPr>
          <p:spPr>
            <a:xfrm>
              <a:off x="936930" y="-40342"/>
              <a:ext cx="2654767" cy="759445"/>
            </a:xfrm>
            <a:custGeom>
              <a:avLst/>
              <a:gdLst>
                <a:gd name="connsiteX0" fmla="*/ 0 w 3658453"/>
                <a:gd name="connsiteY0" fmla="*/ 0 h 759442"/>
                <a:gd name="connsiteX1" fmla="*/ 486052 w 3658453"/>
                <a:gd name="connsiteY1" fmla="*/ 0 h 759442"/>
                <a:gd name="connsiteX2" fmla="*/ 898934 w 3658453"/>
                <a:gd name="connsiteY2" fmla="*/ 0 h 759442"/>
                <a:gd name="connsiteX3" fmla="*/ 1494739 w 3658453"/>
                <a:gd name="connsiteY3" fmla="*/ 0 h 759442"/>
                <a:gd name="connsiteX4" fmla="*/ 2017376 w 3658453"/>
                <a:gd name="connsiteY4" fmla="*/ 0 h 759442"/>
                <a:gd name="connsiteX5" fmla="*/ 2430258 w 3658453"/>
                <a:gd name="connsiteY5" fmla="*/ 0 h 759442"/>
                <a:gd name="connsiteX6" fmla="*/ 2952894 w 3658453"/>
                <a:gd name="connsiteY6" fmla="*/ 0 h 759442"/>
                <a:gd name="connsiteX7" fmla="*/ 3658453 w 3658453"/>
                <a:gd name="connsiteY7" fmla="*/ 0 h 759442"/>
                <a:gd name="connsiteX8" fmla="*/ 3658453 w 3658453"/>
                <a:gd name="connsiteY8" fmla="*/ 394910 h 759442"/>
                <a:gd name="connsiteX9" fmla="*/ 3658453 w 3658453"/>
                <a:gd name="connsiteY9" fmla="*/ 759442 h 759442"/>
                <a:gd name="connsiteX10" fmla="*/ 3062648 w 3658453"/>
                <a:gd name="connsiteY10" fmla="*/ 759442 h 759442"/>
                <a:gd name="connsiteX11" fmla="*/ 2649765 w 3658453"/>
                <a:gd name="connsiteY11" fmla="*/ 759442 h 759442"/>
                <a:gd name="connsiteX12" fmla="*/ 2200298 w 3658453"/>
                <a:gd name="connsiteY12" fmla="*/ 759442 h 759442"/>
                <a:gd name="connsiteX13" fmla="*/ 1750831 w 3658453"/>
                <a:gd name="connsiteY13" fmla="*/ 759442 h 759442"/>
                <a:gd name="connsiteX14" fmla="*/ 1191610 w 3658453"/>
                <a:gd name="connsiteY14" fmla="*/ 759442 h 759442"/>
                <a:gd name="connsiteX15" fmla="*/ 595805 w 3658453"/>
                <a:gd name="connsiteY15" fmla="*/ 759442 h 759442"/>
                <a:gd name="connsiteX16" fmla="*/ 0 w 3658453"/>
                <a:gd name="connsiteY16" fmla="*/ 759442 h 759442"/>
                <a:gd name="connsiteX17" fmla="*/ 0 w 3658453"/>
                <a:gd name="connsiteY17" fmla="*/ 364532 h 759442"/>
                <a:gd name="connsiteX18" fmla="*/ 0 w 3658453"/>
                <a:gd name="connsiteY18" fmla="*/ 0 h 75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58453" h="759442" extrusionOk="0">
                  <a:moveTo>
                    <a:pt x="0" y="0"/>
                  </a:moveTo>
                  <a:cubicBezTo>
                    <a:pt x="225175" y="-37573"/>
                    <a:pt x="286007" y="13998"/>
                    <a:pt x="486052" y="0"/>
                  </a:cubicBezTo>
                  <a:cubicBezTo>
                    <a:pt x="686097" y="-13998"/>
                    <a:pt x="728457" y="23517"/>
                    <a:pt x="898934" y="0"/>
                  </a:cubicBezTo>
                  <a:cubicBezTo>
                    <a:pt x="1069411" y="-23517"/>
                    <a:pt x="1229034" y="11526"/>
                    <a:pt x="1494739" y="0"/>
                  </a:cubicBezTo>
                  <a:cubicBezTo>
                    <a:pt x="1760444" y="-11526"/>
                    <a:pt x="1803009" y="6602"/>
                    <a:pt x="2017376" y="0"/>
                  </a:cubicBezTo>
                  <a:cubicBezTo>
                    <a:pt x="2231743" y="-6602"/>
                    <a:pt x="2225820" y="45522"/>
                    <a:pt x="2430258" y="0"/>
                  </a:cubicBezTo>
                  <a:cubicBezTo>
                    <a:pt x="2634696" y="-45522"/>
                    <a:pt x="2798322" y="27505"/>
                    <a:pt x="2952894" y="0"/>
                  </a:cubicBezTo>
                  <a:cubicBezTo>
                    <a:pt x="3107466" y="-27505"/>
                    <a:pt x="3350190" y="61717"/>
                    <a:pt x="3658453" y="0"/>
                  </a:cubicBezTo>
                  <a:cubicBezTo>
                    <a:pt x="3701019" y="111555"/>
                    <a:pt x="3649801" y="208794"/>
                    <a:pt x="3658453" y="394910"/>
                  </a:cubicBezTo>
                  <a:cubicBezTo>
                    <a:pt x="3667105" y="581026"/>
                    <a:pt x="3647474" y="598292"/>
                    <a:pt x="3658453" y="759442"/>
                  </a:cubicBezTo>
                  <a:cubicBezTo>
                    <a:pt x="3465182" y="811436"/>
                    <a:pt x="3301710" y="746408"/>
                    <a:pt x="3062648" y="759442"/>
                  </a:cubicBezTo>
                  <a:cubicBezTo>
                    <a:pt x="2823586" y="772476"/>
                    <a:pt x="2765330" y="757039"/>
                    <a:pt x="2649765" y="759442"/>
                  </a:cubicBezTo>
                  <a:cubicBezTo>
                    <a:pt x="2534200" y="761845"/>
                    <a:pt x="2295608" y="755323"/>
                    <a:pt x="2200298" y="759442"/>
                  </a:cubicBezTo>
                  <a:cubicBezTo>
                    <a:pt x="2104988" y="763561"/>
                    <a:pt x="1946637" y="753911"/>
                    <a:pt x="1750831" y="759442"/>
                  </a:cubicBezTo>
                  <a:cubicBezTo>
                    <a:pt x="1555025" y="764973"/>
                    <a:pt x="1404304" y="737238"/>
                    <a:pt x="1191610" y="759442"/>
                  </a:cubicBezTo>
                  <a:cubicBezTo>
                    <a:pt x="978916" y="781646"/>
                    <a:pt x="859048" y="748053"/>
                    <a:pt x="595805" y="759442"/>
                  </a:cubicBezTo>
                  <a:cubicBezTo>
                    <a:pt x="332563" y="770831"/>
                    <a:pt x="244964" y="700524"/>
                    <a:pt x="0" y="759442"/>
                  </a:cubicBezTo>
                  <a:cubicBezTo>
                    <a:pt x="-33789" y="563183"/>
                    <a:pt x="34273" y="532463"/>
                    <a:pt x="0" y="364532"/>
                  </a:cubicBezTo>
                  <a:cubicBezTo>
                    <a:pt x="-34273" y="196601"/>
                    <a:pt x="17520" y="156920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7030A0"/>
              </a:solidFill>
              <a:extLst>
                <a:ext uri="{C807C97D-BFC1-408E-A445-0C87EB9F89A2}">
                  <ask:lineSketchStyleProps xmlns:ask="http://schemas.microsoft.com/office/drawing/2018/sketchyshapes" sd="1618946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6067B80-B5AA-4E68-B7FD-2B2B93394329}"/>
                </a:ext>
              </a:extLst>
            </p:cNvPr>
            <p:cNvSpPr/>
            <p:nvPr/>
          </p:nvSpPr>
          <p:spPr>
            <a:xfrm>
              <a:off x="3696506" y="188874"/>
              <a:ext cx="326441" cy="251339"/>
            </a:xfrm>
            <a:custGeom>
              <a:avLst/>
              <a:gdLst>
                <a:gd name="connsiteX0" fmla="*/ 0 w 449858"/>
                <a:gd name="connsiteY0" fmla="*/ 0 h 251338"/>
                <a:gd name="connsiteX1" fmla="*/ 449858 w 449858"/>
                <a:gd name="connsiteY1" fmla="*/ 0 h 251338"/>
                <a:gd name="connsiteX2" fmla="*/ 449858 w 449858"/>
                <a:gd name="connsiteY2" fmla="*/ 251338 h 251338"/>
                <a:gd name="connsiteX3" fmla="*/ 0 w 449858"/>
                <a:gd name="connsiteY3" fmla="*/ 251338 h 251338"/>
                <a:gd name="connsiteX4" fmla="*/ 0 w 449858"/>
                <a:gd name="connsiteY4" fmla="*/ 0 h 2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58" h="251338" fill="none" extrusionOk="0">
                  <a:moveTo>
                    <a:pt x="0" y="0"/>
                  </a:moveTo>
                  <a:cubicBezTo>
                    <a:pt x="186355" y="-45976"/>
                    <a:pt x="256282" y="4799"/>
                    <a:pt x="449858" y="0"/>
                  </a:cubicBezTo>
                  <a:cubicBezTo>
                    <a:pt x="476051" y="115287"/>
                    <a:pt x="422857" y="158529"/>
                    <a:pt x="449858" y="251338"/>
                  </a:cubicBezTo>
                  <a:cubicBezTo>
                    <a:pt x="227477" y="284079"/>
                    <a:pt x="149644" y="208585"/>
                    <a:pt x="0" y="251338"/>
                  </a:cubicBezTo>
                  <a:cubicBezTo>
                    <a:pt x="-3671" y="146367"/>
                    <a:pt x="1422" y="93677"/>
                    <a:pt x="0" y="0"/>
                  </a:cubicBezTo>
                  <a:close/>
                </a:path>
                <a:path w="449858" h="251338" stroke="0" extrusionOk="0">
                  <a:moveTo>
                    <a:pt x="0" y="0"/>
                  </a:moveTo>
                  <a:cubicBezTo>
                    <a:pt x="198169" y="-18122"/>
                    <a:pt x="264603" y="27014"/>
                    <a:pt x="449858" y="0"/>
                  </a:cubicBezTo>
                  <a:cubicBezTo>
                    <a:pt x="450821" y="101453"/>
                    <a:pt x="443953" y="136080"/>
                    <a:pt x="449858" y="251338"/>
                  </a:cubicBezTo>
                  <a:cubicBezTo>
                    <a:pt x="246058" y="301441"/>
                    <a:pt x="200605" y="197932"/>
                    <a:pt x="0" y="251338"/>
                  </a:cubicBezTo>
                  <a:cubicBezTo>
                    <a:pt x="-16820" y="145603"/>
                    <a:pt x="2332" y="113009"/>
                    <a:pt x="0" y="0"/>
                  </a:cubicBezTo>
                  <a:close/>
                </a:path>
              </a:pathLst>
            </a:custGeom>
            <a:solidFill>
              <a:srgbClr val="7030A0">
                <a:alpha val="30000"/>
              </a:srgbClr>
            </a:solidFill>
            <a:ln w="19050">
              <a:solidFill>
                <a:srgbClr val="7030A0"/>
              </a:solidFill>
              <a:extLst>
                <a:ext uri="{C807C97D-BFC1-408E-A445-0C87EB9F89A2}">
                  <ask:lineSketchStyleProps xmlns:ask="http://schemas.microsoft.com/office/drawing/2018/sketchyshapes" sd="1618946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</a:t>
              </a:r>
              <a:endParaRPr lang="es-CO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886040-4E7F-4193-A9E2-F4915D844FF2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3591697" y="314543"/>
              <a:ext cx="10480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6D9F349-994F-4E2D-A588-98C56EF25411}"/>
              </a:ext>
            </a:extLst>
          </p:cNvPr>
          <p:cNvGrpSpPr/>
          <p:nvPr/>
        </p:nvGrpSpPr>
        <p:grpSpPr>
          <a:xfrm>
            <a:off x="21429" y="4617720"/>
            <a:ext cx="4252746" cy="1105496"/>
            <a:chOff x="936929" y="-386397"/>
            <a:chExt cx="3086018" cy="11055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5F94AF2-7E42-4875-9D56-B76DA5BBD051}"/>
                </a:ext>
              </a:extLst>
            </p:cNvPr>
            <p:cNvSpPr/>
            <p:nvPr/>
          </p:nvSpPr>
          <p:spPr>
            <a:xfrm>
              <a:off x="936929" y="-386397"/>
              <a:ext cx="2654768" cy="1105500"/>
            </a:xfrm>
            <a:custGeom>
              <a:avLst/>
              <a:gdLst>
                <a:gd name="connsiteX0" fmla="*/ 0 w 3658454"/>
                <a:gd name="connsiteY0" fmla="*/ 0 h 1105496"/>
                <a:gd name="connsiteX1" fmla="*/ 486052 w 3658454"/>
                <a:gd name="connsiteY1" fmla="*/ 0 h 1105496"/>
                <a:gd name="connsiteX2" fmla="*/ 898934 w 3658454"/>
                <a:gd name="connsiteY2" fmla="*/ 0 h 1105496"/>
                <a:gd name="connsiteX3" fmla="*/ 1494740 w 3658454"/>
                <a:gd name="connsiteY3" fmla="*/ 0 h 1105496"/>
                <a:gd name="connsiteX4" fmla="*/ 2017376 w 3658454"/>
                <a:gd name="connsiteY4" fmla="*/ 0 h 1105496"/>
                <a:gd name="connsiteX5" fmla="*/ 2430259 w 3658454"/>
                <a:gd name="connsiteY5" fmla="*/ 0 h 1105496"/>
                <a:gd name="connsiteX6" fmla="*/ 2952895 w 3658454"/>
                <a:gd name="connsiteY6" fmla="*/ 0 h 1105496"/>
                <a:gd name="connsiteX7" fmla="*/ 3658454 w 3658454"/>
                <a:gd name="connsiteY7" fmla="*/ 0 h 1105496"/>
                <a:gd name="connsiteX8" fmla="*/ 3658454 w 3658454"/>
                <a:gd name="connsiteY8" fmla="*/ 574858 h 1105496"/>
                <a:gd name="connsiteX9" fmla="*/ 3658454 w 3658454"/>
                <a:gd name="connsiteY9" fmla="*/ 1105496 h 1105496"/>
                <a:gd name="connsiteX10" fmla="*/ 3062649 w 3658454"/>
                <a:gd name="connsiteY10" fmla="*/ 1105496 h 1105496"/>
                <a:gd name="connsiteX11" fmla="*/ 2649766 w 3658454"/>
                <a:gd name="connsiteY11" fmla="*/ 1105496 h 1105496"/>
                <a:gd name="connsiteX12" fmla="*/ 2200299 w 3658454"/>
                <a:gd name="connsiteY12" fmla="*/ 1105496 h 1105496"/>
                <a:gd name="connsiteX13" fmla="*/ 1750832 w 3658454"/>
                <a:gd name="connsiteY13" fmla="*/ 1105496 h 1105496"/>
                <a:gd name="connsiteX14" fmla="*/ 1191611 w 3658454"/>
                <a:gd name="connsiteY14" fmla="*/ 1105496 h 1105496"/>
                <a:gd name="connsiteX15" fmla="*/ 595805 w 3658454"/>
                <a:gd name="connsiteY15" fmla="*/ 1105496 h 1105496"/>
                <a:gd name="connsiteX16" fmla="*/ 0 w 3658454"/>
                <a:gd name="connsiteY16" fmla="*/ 1105496 h 1105496"/>
                <a:gd name="connsiteX17" fmla="*/ 0 w 3658454"/>
                <a:gd name="connsiteY17" fmla="*/ 530638 h 1105496"/>
                <a:gd name="connsiteX18" fmla="*/ 0 w 3658454"/>
                <a:gd name="connsiteY18" fmla="*/ 0 h 110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58454" h="1105496" extrusionOk="0">
                  <a:moveTo>
                    <a:pt x="0" y="0"/>
                  </a:moveTo>
                  <a:cubicBezTo>
                    <a:pt x="225175" y="-37573"/>
                    <a:pt x="286007" y="13998"/>
                    <a:pt x="486052" y="0"/>
                  </a:cubicBezTo>
                  <a:cubicBezTo>
                    <a:pt x="686097" y="-13998"/>
                    <a:pt x="728457" y="23517"/>
                    <a:pt x="898934" y="0"/>
                  </a:cubicBezTo>
                  <a:cubicBezTo>
                    <a:pt x="1069411" y="-23517"/>
                    <a:pt x="1223233" y="5383"/>
                    <a:pt x="1494740" y="0"/>
                  </a:cubicBezTo>
                  <a:cubicBezTo>
                    <a:pt x="1766247" y="-5383"/>
                    <a:pt x="1807214" y="14245"/>
                    <a:pt x="2017376" y="0"/>
                  </a:cubicBezTo>
                  <a:cubicBezTo>
                    <a:pt x="2227538" y="-14245"/>
                    <a:pt x="2343428" y="37579"/>
                    <a:pt x="2430259" y="0"/>
                  </a:cubicBezTo>
                  <a:cubicBezTo>
                    <a:pt x="2517090" y="-37579"/>
                    <a:pt x="2798323" y="27505"/>
                    <a:pt x="2952895" y="0"/>
                  </a:cubicBezTo>
                  <a:cubicBezTo>
                    <a:pt x="3107467" y="-27505"/>
                    <a:pt x="3350191" y="61717"/>
                    <a:pt x="3658454" y="0"/>
                  </a:cubicBezTo>
                  <a:cubicBezTo>
                    <a:pt x="3668458" y="133571"/>
                    <a:pt x="3612014" y="442921"/>
                    <a:pt x="3658454" y="574858"/>
                  </a:cubicBezTo>
                  <a:cubicBezTo>
                    <a:pt x="3704894" y="706795"/>
                    <a:pt x="3651327" y="908710"/>
                    <a:pt x="3658454" y="1105496"/>
                  </a:cubicBezTo>
                  <a:cubicBezTo>
                    <a:pt x="3465183" y="1157490"/>
                    <a:pt x="3301711" y="1092462"/>
                    <a:pt x="3062649" y="1105496"/>
                  </a:cubicBezTo>
                  <a:cubicBezTo>
                    <a:pt x="2823587" y="1118530"/>
                    <a:pt x="2765331" y="1103093"/>
                    <a:pt x="2649766" y="1105496"/>
                  </a:cubicBezTo>
                  <a:cubicBezTo>
                    <a:pt x="2534201" y="1107899"/>
                    <a:pt x="2295609" y="1101377"/>
                    <a:pt x="2200299" y="1105496"/>
                  </a:cubicBezTo>
                  <a:cubicBezTo>
                    <a:pt x="2104989" y="1109615"/>
                    <a:pt x="1946638" y="1099965"/>
                    <a:pt x="1750832" y="1105496"/>
                  </a:cubicBezTo>
                  <a:cubicBezTo>
                    <a:pt x="1555026" y="1111027"/>
                    <a:pt x="1404305" y="1083292"/>
                    <a:pt x="1191611" y="1105496"/>
                  </a:cubicBezTo>
                  <a:cubicBezTo>
                    <a:pt x="978917" y="1127700"/>
                    <a:pt x="865224" y="1100230"/>
                    <a:pt x="595805" y="1105496"/>
                  </a:cubicBezTo>
                  <a:cubicBezTo>
                    <a:pt x="326386" y="1110762"/>
                    <a:pt x="244964" y="1046578"/>
                    <a:pt x="0" y="1105496"/>
                  </a:cubicBezTo>
                  <a:cubicBezTo>
                    <a:pt x="-49174" y="985453"/>
                    <a:pt x="32316" y="763837"/>
                    <a:pt x="0" y="530638"/>
                  </a:cubicBezTo>
                  <a:cubicBezTo>
                    <a:pt x="-32316" y="297439"/>
                    <a:pt x="4437" y="119826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7030A0"/>
              </a:solidFill>
              <a:extLst>
                <a:ext uri="{C807C97D-BFC1-408E-A445-0C87EB9F89A2}">
                  <ask:lineSketchStyleProps xmlns:ask="http://schemas.microsoft.com/office/drawing/2018/sketchyshapes" sd="1618946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22F7A05-91F8-4808-AEB2-93C077069920}"/>
                </a:ext>
              </a:extLst>
            </p:cNvPr>
            <p:cNvSpPr/>
            <p:nvPr/>
          </p:nvSpPr>
          <p:spPr>
            <a:xfrm>
              <a:off x="3696506" y="188874"/>
              <a:ext cx="326441" cy="251339"/>
            </a:xfrm>
            <a:custGeom>
              <a:avLst/>
              <a:gdLst>
                <a:gd name="connsiteX0" fmla="*/ 0 w 449858"/>
                <a:gd name="connsiteY0" fmla="*/ 0 h 251338"/>
                <a:gd name="connsiteX1" fmla="*/ 449858 w 449858"/>
                <a:gd name="connsiteY1" fmla="*/ 0 h 251338"/>
                <a:gd name="connsiteX2" fmla="*/ 449858 w 449858"/>
                <a:gd name="connsiteY2" fmla="*/ 251338 h 251338"/>
                <a:gd name="connsiteX3" fmla="*/ 0 w 449858"/>
                <a:gd name="connsiteY3" fmla="*/ 251338 h 251338"/>
                <a:gd name="connsiteX4" fmla="*/ 0 w 449858"/>
                <a:gd name="connsiteY4" fmla="*/ 0 h 2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58" h="251338" fill="none" extrusionOk="0">
                  <a:moveTo>
                    <a:pt x="0" y="0"/>
                  </a:moveTo>
                  <a:cubicBezTo>
                    <a:pt x="186355" y="-45976"/>
                    <a:pt x="256282" y="4799"/>
                    <a:pt x="449858" y="0"/>
                  </a:cubicBezTo>
                  <a:cubicBezTo>
                    <a:pt x="476051" y="115287"/>
                    <a:pt x="422857" y="158529"/>
                    <a:pt x="449858" y="251338"/>
                  </a:cubicBezTo>
                  <a:cubicBezTo>
                    <a:pt x="227477" y="284079"/>
                    <a:pt x="149644" y="208585"/>
                    <a:pt x="0" y="251338"/>
                  </a:cubicBezTo>
                  <a:cubicBezTo>
                    <a:pt x="-3671" y="146367"/>
                    <a:pt x="1422" y="93677"/>
                    <a:pt x="0" y="0"/>
                  </a:cubicBezTo>
                  <a:close/>
                </a:path>
                <a:path w="449858" h="251338" stroke="0" extrusionOk="0">
                  <a:moveTo>
                    <a:pt x="0" y="0"/>
                  </a:moveTo>
                  <a:cubicBezTo>
                    <a:pt x="198169" y="-18122"/>
                    <a:pt x="264603" y="27014"/>
                    <a:pt x="449858" y="0"/>
                  </a:cubicBezTo>
                  <a:cubicBezTo>
                    <a:pt x="450821" y="101453"/>
                    <a:pt x="443953" y="136080"/>
                    <a:pt x="449858" y="251338"/>
                  </a:cubicBezTo>
                  <a:cubicBezTo>
                    <a:pt x="246058" y="301441"/>
                    <a:pt x="200605" y="197932"/>
                    <a:pt x="0" y="251338"/>
                  </a:cubicBezTo>
                  <a:cubicBezTo>
                    <a:pt x="-16820" y="145603"/>
                    <a:pt x="2332" y="113009"/>
                    <a:pt x="0" y="0"/>
                  </a:cubicBezTo>
                  <a:close/>
                </a:path>
              </a:pathLst>
            </a:custGeom>
            <a:solidFill>
              <a:srgbClr val="7030A0">
                <a:alpha val="30000"/>
              </a:srgbClr>
            </a:solidFill>
            <a:ln w="19050">
              <a:solidFill>
                <a:srgbClr val="7030A0"/>
              </a:solidFill>
              <a:extLst>
                <a:ext uri="{C807C97D-BFC1-408E-A445-0C87EB9F89A2}">
                  <ask:lineSketchStyleProps xmlns:ask="http://schemas.microsoft.com/office/drawing/2018/sketchyshapes" sd="1618946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6</a:t>
              </a:r>
              <a:endParaRPr lang="es-CO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5243285-C24E-4281-8670-182B0A056CF2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3591697" y="314543"/>
              <a:ext cx="104809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9D3FC51-DD26-4B63-8C37-9A0830B5088D}"/>
              </a:ext>
            </a:extLst>
          </p:cNvPr>
          <p:cNvGrpSpPr/>
          <p:nvPr/>
        </p:nvGrpSpPr>
        <p:grpSpPr>
          <a:xfrm>
            <a:off x="21430" y="3793921"/>
            <a:ext cx="4252745" cy="759442"/>
            <a:chOff x="936930" y="-40342"/>
            <a:chExt cx="3086017" cy="75944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34A5C8-B08B-42E3-B521-EAD223A9FFE0}"/>
                </a:ext>
              </a:extLst>
            </p:cNvPr>
            <p:cNvSpPr/>
            <p:nvPr/>
          </p:nvSpPr>
          <p:spPr>
            <a:xfrm>
              <a:off x="936930" y="-40342"/>
              <a:ext cx="2654767" cy="759445"/>
            </a:xfrm>
            <a:custGeom>
              <a:avLst/>
              <a:gdLst>
                <a:gd name="connsiteX0" fmla="*/ 0 w 3658453"/>
                <a:gd name="connsiteY0" fmla="*/ 0 h 759442"/>
                <a:gd name="connsiteX1" fmla="*/ 486052 w 3658453"/>
                <a:gd name="connsiteY1" fmla="*/ 0 h 759442"/>
                <a:gd name="connsiteX2" fmla="*/ 898934 w 3658453"/>
                <a:gd name="connsiteY2" fmla="*/ 0 h 759442"/>
                <a:gd name="connsiteX3" fmla="*/ 1494739 w 3658453"/>
                <a:gd name="connsiteY3" fmla="*/ 0 h 759442"/>
                <a:gd name="connsiteX4" fmla="*/ 2017376 w 3658453"/>
                <a:gd name="connsiteY4" fmla="*/ 0 h 759442"/>
                <a:gd name="connsiteX5" fmla="*/ 2430258 w 3658453"/>
                <a:gd name="connsiteY5" fmla="*/ 0 h 759442"/>
                <a:gd name="connsiteX6" fmla="*/ 2952894 w 3658453"/>
                <a:gd name="connsiteY6" fmla="*/ 0 h 759442"/>
                <a:gd name="connsiteX7" fmla="*/ 3658453 w 3658453"/>
                <a:gd name="connsiteY7" fmla="*/ 0 h 759442"/>
                <a:gd name="connsiteX8" fmla="*/ 3658453 w 3658453"/>
                <a:gd name="connsiteY8" fmla="*/ 394910 h 759442"/>
                <a:gd name="connsiteX9" fmla="*/ 3658453 w 3658453"/>
                <a:gd name="connsiteY9" fmla="*/ 759442 h 759442"/>
                <a:gd name="connsiteX10" fmla="*/ 3062648 w 3658453"/>
                <a:gd name="connsiteY10" fmla="*/ 759442 h 759442"/>
                <a:gd name="connsiteX11" fmla="*/ 2649765 w 3658453"/>
                <a:gd name="connsiteY11" fmla="*/ 759442 h 759442"/>
                <a:gd name="connsiteX12" fmla="*/ 2200298 w 3658453"/>
                <a:gd name="connsiteY12" fmla="*/ 759442 h 759442"/>
                <a:gd name="connsiteX13" fmla="*/ 1750831 w 3658453"/>
                <a:gd name="connsiteY13" fmla="*/ 759442 h 759442"/>
                <a:gd name="connsiteX14" fmla="*/ 1191610 w 3658453"/>
                <a:gd name="connsiteY14" fmla="*/ 759442 h 759442"/>
                <a:gd name="connsiteX15" fmla="*/ 595805 w 3658453"/>
                <a:gd name="connsiteY15" fmla="*/ 759442 h 759442"/>
                <a:gd name="connsiteX16" fmla="*/ 0 w 3658453"/>
                <a:gd name="connsiteY16" fmla="*/ 759442 h 759442"/>
                <a:gd name="connsiteX17" fmla="*/ 0 w 3658453"/>
                <a:gd name="connsiteY17" fmla="*/ 364532 h 759442"/>
                <a:gd name="connsiteX18" fmla="*/ 0 w 3658453"/>
                <a:gd name="connsiteY18" fmla="*/ 0 h 75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58453" h="759442" extrusionOk="0">
                  <a:moveTo>
                    <a:pt x="0" y="0"/>
                  </a:moveTo>
                  <a:cubicBezTo>
                    <a:pt x="225175" y="-37573"/>
                    <a:pt x="286007" y="13998"/>
                    <a:pt x="486052" y="0"/>
                  </a:cubicBezTo>
                  <a:cubicBezTo>
                    <a:pt x="686097" y="-13998"/>
                    <a:pt x="728457" y="23517"/>
                    <a:pt x="898934" y="0"/>
                  </a:cubicBezTo>
                  <a:cubicBezTo>
                    <a:pt x="1069411" y="-23517"/>
                    <a:pt x="1229034" y="11526"/>
                    <a:pt x="1494739" y="0"/>
                  </a:cubicBezTo>
                  <a:cubicBezTo>
                    <a:pt x="1760444" y="-11526"/>
                    <a:pt x="1803009" y="6602"/>
                    <a:pt x="2017376" y="0"/>
                  </a:cubicBezTo>
                  <a:cubicBezTo>
                    <a:pt x="2231743" y="-6602"/>
                    <a:pt x="2225820" y="45522"/>
                    <a:pt x="2430258" y="0"/>
                  </a:cubicBezTo>
                  <a:cubicBezTo>
                    <a:pt x="2634696" y="-45522"/>
                    <a:pt x="2798322" y="27505"/>
                    <a:pt x="2952894" y="0"/>
                  </a:cubicBezTo>
                  <a:cubicBezTo>
                    <a:pt x="3107466" y="-27505"/>
                    <a:pt x="3350190" y="61717"/>
                    <a:pt x="3658453" y="0"/>
                  </a:cubicBezTo>
                  <a:cubicBezTo>
                    <a:pt x="3701019" y="111555"/>
                    <a:pt x="3649801" y="208794"/>
                    <a:pt x="3658453" y="394910"/>
                  </a:cubicBezTo>
                  <a:cubicBezTo>
                    <a:pt x="3667105" y="581026"/>
                    <a:pt x="3647474" y="598292"/>
                    <a:pt x="3658453" y="759442"/>
                  </a:cubicBezTo>
                  <a:cubicBezTo>
                    <a:pt x="3465182" y="811436"/>
                    <a:pt x="3301710" y="746408"/>
                    <a:pt x="3062648" y="759442"/>
                  </a:cubicBezTo>
                  <a:cubicBezTo>
                    <a:pt x="2823586" y="772476"/>
                    <a:pt x="2765330" y="757039"/>
                    <a:pt x="2649765" y="759442"/>
                  </a:cubicBezTo>
                  <a:cubicBezTo>
                    <a:pt x="2534200" y="761845"/>
                    <a:pt x="2295608" y="755323"/>
                    <a:pt x="2200298" y="759442"/>
                  </a:cubicBezTo>
                  <a:cubicBezTo>
                    <a:pt x="2104988" y="763561"/>
                    <a:pt x="1946637" y="753911"/>
                    <a:pt x="1750831" y="759442"/>
                  </a:cubicBezTo>
                  <a:cubicBezTo>
                    <a:pt x="1555025" y="764973"/>
                    <a:pt x="1404304" y="737238"/>
                    <a:pt x="1191610" y="759442"/>
                  </a:cubicBezTo>
                  <a:cubicBezTo>
                    <a:pt x="978916" y="781646"/>
                    <a:pt x="859048" y="748053"/>
                    <a:pt x="595805" y="759442"/>
                  </a:cubicBezTo>
                  <a:cubicBezTo>
                    <a:pt x="332563" y="770831"/>
                    <a:pt x="244964" y="700524"/>
                    <a:pt x="0" y="759442"/>
                  </a:cubicBezTo>
                  <a:cubicBezTo>
                    <a:pt x="-33789" y="563183"/>
                    <a:pt x="34273" y="532463"/>
                    <a:pt x="0" y="364532"/>
                  </a:cubicBezTo>
                  <a:cubicBezTo>
                    <a:pt x="-34273" y="196601"/>
                    <a:pt x="17520" y="156920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7030A0"/>
              </a:solidFill>
              <a:extLst>
                <a:ext uri="{C807C97D-BFC1-408E-A445-0C87EB9F89A2}">
                  <ask:lineSketchStyleProps xmlns:ask="http://schemas.microsoft.com/office/drawing/2018/sketchyshapes" sd="1618946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95252C1-7C80-468E-B602-AC980924732D}"/>
                </a:ext>
              </a:extLst>
            </p:cNvPr>
            <p:cNvSpPr/>
            <p:nvPr/>
          </p:nvSpPr>
          <p:spPr>
            <a:xfrm>
              <a:off x="3696506" y="188874"/>
              <a:ext cx="326441" cy="251339"/>
            </a:xfrm>
            <a:custGeom>
              <a:avLst/>
              <a:gdLst>
                <a:gd name="connsiteX0" fmla="*/ 0 w 449858"/>
                <a:gd name="connsiteY0" fmla="*/ 0 h 251338"/>
                <a:gd name="connsiteX1" fmla="*/ 449858 w 449858"/>
                <a:gd name="connsiteY1" fmla="*/ 0 h 251338"/>
                <a:gd name="connsiteX2" fmla="*/ 449858 w 449858"/>
                <a:gd name="connsiteY2" fmla="*/ 251338 h 251338"/>
                <a:gd name="connsiteX3" fmla="*/ 0 w 449858"/>
                <a:gd name="connsiteY3" fmla="*/ 251338 h 251338"/>
                <a:gd name="connsiteX4" fmla="*/ 0 w 449858"/>
                <a:gd name="connsiteY4" fmla="*/ 0 h 2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58" h="251338" fill="none" extrusionOk="0">
                  <a:moveTo>
                    <a:pt x="0" y="0"/>
                  </a:moveTo>
                  <a:cubicBezTo>
                    <a:pt x="186355" y="-45976"/>
                    <a:pt x="256282" y="4799"/>
                    <a:pt x="449858" y="0"/>
                  </a:cubicBezTo>
                  <a:cubicBezTo>
                    <a:pt x="476051" y="115287"/>
                    <a:pt x="422857" y="158529"/>
                    <a:pt x="449858" y="251338"/>
                  </a:cubicBezTo>
                  <a:cubicBezTo>
                    <a:pt x="227477" y="284079"/>
                    <a:pt x="149644" y="208585"/>
                    <a:pt x="0" y="251338"/>
                  </a:cubicBezTo>
                  <a:cubicBezTo>
                    <a:pt x="-3671" y="146367"/>
                    <a:pt x="1422" y="93677"/>
                    <a:pt x="0" y="0"/>
                  </a:cubicBezTo>
                  <a:close/>
                </a:path>
                <a:path w="449858" h="251338" stroke="0" extrusionOk="0">
                  <a:moveTo>
                    <a:pt x="0" y="0"/>
                  </a:moveTo>
                  <a:cubicBezTo>
                    <a:pt x="198169" y="-18122"/>
                    <a:pt x="264603" y="27014"/>
                    <a:pt x="449858" y="0"/>
                  </a:cubicBezTo>
                  <a:cubicBezTo>
                    <a:pt x="450821" y="101453"/>
                    <a:pt x="443953" y="136080"/>
                    <a:pt x="449858" y="251338"/>
                  </a:cubicBezTo>
                  <a:cubicBezTo>
                    <a:pt x="246058" y="301441"/>
                    <a:pt x="200605" y="197932"/>
                    <a:pt x="0" y="251338"/>
                  </a:cubicBezTo>
                  <a:cubicBezTo>
                    <a:pt x="-16820" y="145603"/>
                    <a:pt x="2332" y="113009"/>
                    <a:pt x="0" y="0"/>
                  </a:cubicBezTo>
                  <a:close/>
                </a:path>
              </a:pathLst>
            </a:custGeom>
            <a:solidFill>
              <a:srgbClr val="7030A0">
                <a:alpha val="30000"/>
              </a:srgbClr>
            </a:solidFill>
            <a:ln w="19050">
              <a:solidFill>
                <a:srgbClr val="7030A0"/>
              </a:solidFill>
              <a:extLst>
                <a:ext uri="{C807C97D-BFC1-408E-A445-0C87EB9F89A2}">
                  <ask:lineSketchStyleProps xmlns:ask="http://schemas.microsoft.com/office/drawing/2018/sketchyshapes" sd="1618946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</a:t>
              </a:r>
              <a:endParaRPr lang="es-CO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F6C73D6-E9EA-4039-AB70-41CABC316B14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3591697" y="314543"/>
              <a:ext cx="104809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3727D5-0160-4975-BCDB-C5B34D91506D}"/>
              </a:ext>
            </a:extLst>
          </p:cNvPr>
          <p:cNvGrpSpPr/>
          <p:nvPr/>
        </p:nvGrpSpPr>
        <p:grpSpPr>
          <a:xfrm>
            <a:off x="6731487" y="2489012"/>
            <a:ext cx="3142602" cy="2128699"/>
            <a:chOff x="500174" y="-386398"/>
            <a:chExt cx="2280438" cy="212870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FBD99FB-285E-424C-8944-D3F1F8108659}"/>
                </a:ext>
              </a:extLst>
            </p:cNvPr>
            <p:cNvSpPr/>
            <p:nvPr/>
          </p:nvSpPr>
          <p:spPr>
            <a:xfrm>
              <a:off x="936929" y="-386398"/>
              <a:ext cx="1843683" cy="2128707"/>
            </a:xfrm>
            <a:custGeom>
              <a:avLst/>
              <a:gdLst>
                <a:gd name="connsiteX0" fmla="*/ 0 w 2540723"/>
                <a:gd name="connsiteY0" fmla="*/ 0 h 2128699"/>
                <a:gd name="connsiteX1" fmla="*/ 482737 w 2540723"/>
                <a:gd name="connsiteY1" fmla="*/ 0 h 2128699"/>
                <a:gd name="connsiteX2" fmla="*/ 914660 w 2540723"/>
                <a:gd name="connsiteY2" fmla="*/ 0 h 2128699"/>
                <a:gd name="connsiteX3" fmla="*/ 1473619 w 2540723"/>
                <a:gd name="connsiteY3" fmla="*/ 0 h 2128699"/>
                <a:gd name="connsiteX4" fmla="*/ 1981764 w 2540723"/>
                <a:gd name="connsiteY4" fmla="*/ 0 h 2128699"/>
                <a:gd name="connsiteX5" fmla="*/ 2540723 w 2540723"/>
                <a:gd name="connsiteY5" fmla="*/ 0 h 2128699"/>
                <a:gd name="connsiteX6" fmla="*/ 2540723 w 2540723"/>
                <a:gd name="connsiteY6" fmla="*/ 532175 h 2128699"/>
                <a:gd name="connsiteX7" fmla="*/ 2540723 w 2540723"/>
                <a:gd name="connsiteY7" fmla="*/ 1021776 h 2128699"/>
                <a:gd name="connsiteX8" fmla="*/ 2540723 w 2540723"/>
                <a:gd name="connsiteY8" fmla="*/ 1553950 h 2128699"/>
                <a:gd name="connsiteX9" fmla="*/ 2540723 w 2540723"/>
                <a:gd name="connsiteY9" fmla="*/ 2128699 h 2128699"/>
                <a:gd name="connsiteX10" fmla="*/ 1981764 w 2540723"/>
                <a:gd name="connsiteY10" fmla="*/ 2128699 h 2128699"/>
                <a:gd name="connsiteX11" fmla="*/ 1549841 w 2540723"/>
                <a:gd name="connsiteY11" fmla="*/ 2128699 h 2128699"/>
                <a:gd name="connsiteX12" fmla="*/ 1092511 w 2540723"/>
                <a:gd name="connsiteY12" fmla="*/ 2128699 h 2128699"/>
                <a:gd name="connsiteX13" fmla="*/ 635181 w 2540723"/>
                <a:gd name="connsiteY13" fmla="*/ 2128699 h 2128699"/>
                <a:gd name="connsiteX14" fmla="*/ 0 w 2540723"/>
                <a:gd name="connsiteY14" fmla="*/ 2128699 h 2128699"/>
                <a:gd name="connsiteX15" fmla="*/ 0 w 2540723"/>
                <a:gd name="connsiteY15" fmla="*/ 1553950 h 2128699"/>
                <a:gd name="connsiteX16" fmla="*/ 0 w 2540723"/>
                <a:gd name="connsiteY16" fmla="*/ 1043063 h 2128699"/>
                <a:gd name="connsiteX17" fmla="*/ 0 w 2540723"/>
                <a:gd name="connsiteY17" fmla="*/ 489601 h 2128699"/>
                <a:gd name="connsiteX18" fmla="*/ 0 w 2540723"/>
                <a:gd name="connsiteY18" fmla="*/ 0 h 212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40723" h="2128699" extrusionOk="0">
                  <a:moveTo>
                    <a:pt x="0" y="0"/>
                  </a:moveTo>
                  <a:cubicBezTo>
                    <a:pt x="233027" y="-36372"/>
                    <a:pt x="343141" y="53807"/>
                    <a:pt x="482737" y="0"/>
                  </a:cubicBezTo>
                  <a:cubicBezTo>
                    <a:pt x="622333" y="-53807"/>
                    <a:pt x="732391" y="9087"/>
                    <a:pt x="914660" y="0"/>
                  </a:cubicBezTo>
                  <a:cubicBezTo>
                    <a:pt x="1096929" y="-9087"/>
                    <a:pt x="1338264" y="64344"/>
                    <a:pt x="1473619" y="0"/>
                  </a:cubicBezTo>
                  <a:cubicBezTo>
                    <a:pt x="1608974" y="-64344"/>
                    <a:pt x="1728457" y="41535"/>
                    <a:pt x="1981764" y="0"/>
                  </a:cubicBezTo>
                  <a:cubicBezTo>
                    <a:pt x="2235071" y="-41535"/>
                    <a:pt x="2395996" y="46818"/>
                    <a:pt x="2540723" y="0"/>
                  </a:cubicBezTo>
                  <a:cubicBezTo>
                    <a:pt x="2551659" y="201220"/>
                    <a:pt x="2497176" y="284724"/>
                    <a:pt x="2540723" y="532175"/>
                  </a:cubicBezTo>
                  <a:cubicBezTo>
                    <a:pt x="2584270" y="779626"/>
                    <a:pt x="2487549" y="918276"/>
                    <a:pt x="2540723" y="1021776"/>
                  </a:cubicBezTo>
                  <a:cubicBezTo>
                    <a:pt x="2593897" y="1125276"/>
                    <a:pt x="2486360" y="1352694"/>
                    <a:pt x="2540723" y="1553950"/>
                  </a:cubicBezTo>
                  <a:cubicBezTo>
                    <a:pt x="2595086" y="1755206"/>
                    <a:pt x="2486022" y="1996707"/>
                    <a:pt x="2540723" y="2128699"/>
                  </a:cubicBezTo>
                  <a:cubicBezTo>
                    <a:pt x="2322559" y="2131246"/>
                    <a:pt x="2163001" y="2116387"/>
                    <a:pt x="1981764" y="2128699"/>
                  </a:cubicBezTo>
                  <a:cubicBezTo>
                    <a:pt x="1800527" y="2141011"/>
                    <a:pt x="1754736" y="2098457"/>
                    <a:pt x="1549841" y="2128699"/>
                  </a:cubicBezTo>
                  <a:cubicBezTo>
                    <a:pt x="1344946" y="2158941"/>
                    <a:pt x="1270311" y="2077706"/>
                    <a:pt x="1092511" y="2128699"/>
                  </a:cubicBezTo>
                  <a:cubicBezTo>
                    <a:pt x="914711" y="2179692"/>
                    <a:pt x="743899" y="2120132"/>
                    <a:pt x="635181" y="2128699"/>
                  </a:cubicBezTo>
                  <a:cubicBezTo>
                    <a:pt x="526463" y="2137266"/>
                    <a:pt x="292472" y="2091121"/>
                    <a:pt x="0" y="2128699"/>
                  </a:cubicBezTo>
                  <a:cubicBezTo>
                    <a:pt x="-41452" y="1950422"/>
                    <a:pt x="68008" y="1752832"/>
                    <a:pt x="0" y="1553950"/>
                  </a:cubicBezTo>
                  <a:cubicBezTo>
                    <a:pt x="-68008" y="1355068"/>
                    <a:pt x="11631" y="1254843"/>
                    <a:pt x="0" y="1043063"/>
                  </a:cubicBezTo>
                  <a:cubicBezTo>
                    <a:pt x="-11631" y="831283"/>
                    <a:pt x="41471" y="671031"/>
                    <a:pt x="0" y="489601"/>
                  </a:cubicBezTo>
                  <a:cubicBezTo>
                    <a:pt x="-41471" y="308171"/>
                    <a:pt x="17616" y="187734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7030A0"/>
              </a:solidFill>
              <a:extLst>
                <a:ext uri="{C807C97D-BFC1-408E-A445-0C87EB9F89A2}">
                  <ask:lineSketchStyleProps xmlns:ask="http://schemas.microsoft.com/office/drawing/2018/sketchyshapes" sd="1618946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818C7A3-523F-4F9F-97FE-8E92317011E9}"/>
                </a:ext>
              </a:extLst>
            </p:cNvPr>
            <p:cNvSpPr/>
            <p:nvPr/>
          </p:nvSpPr>
          <p:spPr>
            <a:xfrm>
              <a:off x="500174" y="269899"/>
              <a:ext cx="326441" cy="251339"/>
            </a:xfrm>
            <a:custGeom>
              <a:avLst/>
              <a:gdLst>
                <a:gd name="connsiteX0" fmla="*/ 0 w 449858"/>
                <a:gd name="connsiteY0" fmla="*/ 0 h 251338"/>
                <a:gd name="connsiteX1" fmla="*/ 449858 w 449858"/>
                <a:gd name="connsiteY1" fmla="*/ 0 h 251338"/>
                <a:gd name="connsiteX2" fmla="*/ 449858 w 449858"/>
                <a:gd name="connsiteY2" fmla="*/ 251338 h 251338"/>
                <a:gd name="connsiteX3" fmla="*/ 0 w 449858"/>
                <a:gd name="connsiteY3" fmla="*/ 251338 h 251338"/>
                <a:gd name="connsiteX4" fmla="*/ 0 w 449858"/>
                <a:gd name="connsiteY4" fmla="*/ 0 h 2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58" h="251338" fill="none" extrusionOk="0">
                  <a:moveTo>
                    <a:pt x="0" y="0"/>
                  </a:moveTo>
                  <a:cubicBezTo>
                    <a:pt x="186355" y="-45976"/>
                    <a:pt x="256282" y="4799"/>
                    <a:pt x="449858" y="0"/>
                  </a:cubicBezTo>
                  <a:cubicBezTo>
                    <a:pt x="476051" y="115287"/>
                    <a:pt x="422857" y="158529"/>
                    <a:pt x="449858" y="251338"/>
                  </a:cubicBezTo>
                  <a:cubicBezTo>
                    <a:pt x="227477" y="284079"/>
                    <a:pt x="149644" y="208585"/>
                    <a:pt x="0" y="251338"/>
                  </a:cubicBezTo>
                  <a:cubicBezTo>
                    <a:pt x="-3671" y="146367"/>
                    <a:pt x="1422" y="93677"/>
                    <a:pt x="0" y="0"/>
                  </a:cubicBezTo>
                  <a:close/>
                </a:path>
                <a:path w="449858" h="251338" stroke="0" extrusionOk="0">
                  <a:moveTo>
                    <a:pt x="0" y="0"/>
                  </a:moveTo>
                  <a:cubicBezTo>
                    <a:pt x="198169" y="-18122"/>
                    <a:pt x="264603" y="27014"/>
                    <a:pt x="449858" y="0"/>
                  </a:cubicBezTo>
                  <a:cubicBezTo>
                    <a:pt x="450821" y="101453"/>
                    <a:pt x="443953" y="136080"/>
                    <a:pt x="449858" y="251338"/>
                  </a:cubicBezTo>
                  <a:cubicBezTo>
                    <a:pt x="246058" y="301441"/>
                    <a:pt x="200605" y="197932"/>
                    <a:pt x="0" y="251338"/>
                  </a:cubicBezTo>
                  <a:cubicBezTo>
                    <a:pt x="-16820" y="145603"/>
                    <a:pt x="2332" y="113009"/>
                    <a:pt x="0" y="0"/>
                  </a:cubicBezTo>
                  <a:close/>
                </a:path>
              </a:pathLst>
            </a:custGeom>
            <a:solidFill>
              <a:srgbClr val="7030A0">
                <a:alpha val="30000"/>
              </a:srgbClr>
            </a:solidFill>
            <a:ln w="19050">
              <a:solidFill>
                <a:srgbClr val="7030A0"/>
              </a:solidFill>
              <a:extLst>
                <a:ext uri="{C807C97D-BFC1-408E-A445-0C87EB9F89A2}">
                  <ask:lineSketchStyleProps xmlns:ask="http://schemas.microsoft.com/office/drawing/2018/sketchyshapes" sd="1618946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7</a:t>
              </a:r>
              <a:endParaRPr lang="es-CO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2386A26-1C0F-4116-B000-F733EA365D88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826615" y="395569"/>
              <a:ext cx="10430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657C9B4-FF4F-4321-9E6F-E9457E1EEF57}"/>
              </a:ext>
            </a:extLst>
          </p:cNvPr>
          <p:cNvGrpSpPr/>
          <p:nvPr/>
        </p:nvGrpSpPr>
        <p:grpSpPr>
          <a:xfrm>
            <a:off x="6731487" y="4669635"/>
            <a:ext cx="3142602" cy="2128699"/>
            <a:chOff x="500174" y="-386398"/>
            <a:chExt cx="2280438" cy="212870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400598-885C-4EB5-AF3E-F2F82A4A6853}"/>
                </a:ext>
              </a:extLst>
            </p:cNvPr>
            <p:cNvSpPr/>
            <p:nvPr/>
          </p:nvSpPr>
          <p:spPr>
            <a:xfrm>
              <a:off x="936929" y="-386398"/>
              <a:ext cx="1843683" cy="2128707"/>
            </a:xfrm>
            <a:custGeom>
              <a:avLst/>
              <a:gdLst>
                <a:gd name="connsiteX0" fmla="*/ 0 w 2540723"/>
                <a:gd name="connsiteY0" fmla="*/ 0 h 2128699"/>
                <a:gd name="connsiteX1" fmla="*/ 482737 w 2540723"/>
                <a:gd name="connsiteY1" fmla="*/ 0 h 2128699"/>
                <a:gd name="connsiteX2" fmla="*/ 914660 w 2540723"/>
                <a:gd name="connsiteY2" fmla="*/ 0 h 2128699"/>
                <a:gd name="connsiteX3" fmla="*/ 1473619 w 2540723"/>
                <a:gd name="connsiteY3" fmla="*/ 0 h 2128699"/>
                <a:gd name="connsiteX4" fmla="*/ 1981764 w 2540723"/>
                <a:gd name="connsiteY4" fmla="*/ 0 h 2128699"/>
                <a:gd name="connsiteX5" fmla="*/ 2540723 w 2540723"/>
                <a:gd name="connsiteY5" fmla="*/ 0 h 2128699"/>
                <a:gd name="connsiteX6" fmla="*/ 2540723 w 2540723"/>
                <a:gd name="connsiteY6" fmla="*/ 532175 h 2128699"/>
                <a:gd name="connsiteX7" fmla="*/ 2540723 w 2540723"/>
                <a:gd name="connsiteY7" fmla="*/ 1021776 h 2128699"/>
                <a:gd name="connsiteX8" fmla="*/ 2540723 w 2540723"/>
                <a:gd name="connsiteY8" fmla="*/ 1553950 h 2128699"/>
                <a:gd name="connsiteX9" fmla="*/ 2540723 w 2540723"/>
                <a:gd name="connsiteY9" fmla="*/ 2128699 h 2128699"/>
                <a:gd name="connsiteX10" fmla="*/ 1981764 w 2540723"/>
                <a:gd name="connsiteY10" fmla="*/ 2128699 h 2128699"/>
                <a:gd name="connsiteX11" fmla="*/ 1549841 w 2540723"/>
                <a:gd name="connsiteY11" fmla="*/ 2128699 h 2128699"/>
                <a:gd name="connsiteX12" fmla="*/ 1092511 w 2540723"/>
                <a:gd name="connsiteY12" fmla="*/ 2128699 h 2128699"/>
                <a:gd name="connsiteX13" fmla="*/ 635181 w 2540723"/>
                <a:gd name="connsiteY13" fmla="*/ 2128699 h 2128699"/>
                <a:gd name="connsiteX14" fmla="*/ 0 w 2540723"/>
                <a:gd name="connsiteY14" fmla="*/ 2128699 h 2128699"/>
                <a:gd name="connsiteX15" fmla="*/ 0 w 2540723"/>
                <a:gd name="connsiteY15" fmla="*/ 1553950 h 2128699"/>
                <a:gd name="connsiteX16" fmla="*/ 0 w 2540723"/>
                <a:gd name="connsiteY16" fmla="*/ 1043063 h 2128699"/>
                <a:gd name="connsiteX17" fmla="*/ 0 w 2540723"/>
                <a:gd name="connsiteY17" fmla="*/ 489601 h 2128699"/>
                <a:gd name="connsiteX18" fmla="*/ 0 w 2540723"/>
                <a:gd name="connsiteY18" fmla="*/ 0 h 212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40723" h="2128699" extrusionOk="0">
                  <a:moveTo>
                    <a:pt x="0" y="0"/>
                  </a:moveTo>
                  <a:cubicBezTo>
                    <a:pt x="233027" y="-36372"/>
                    <a:pt x="343141" y="53807"/>
                    <a:pt x="482737" y="0"/>
                  </a:cubicBezTo>
                  <a:cubicBezTo>
                    <a:pt x="622333" y="-53807"/>
                    <a:pt x="732391" y="9087"/>
                    <a:pt x="914660" y="0"/>
                  </a:cubicBezTo>
                  <a:cubicBezTo>
                    <a:pt x="1096929" y="-9087"/>
                    <a:pt x="1338264" y="64344"/>
                    <a:pt x="1473619" y="0"/>
                  </a:cubicBezTo>
                  <a:cubicBezTo>
                    <a:pt x="1608974" y="-64344"/>
                    <a:pt x="1728457" y="41535"/>
                    <a:pt x="1981764" y="0"/>
                  </a:cubicBezTo>
                  <a:cubicBezTo>
                    <a:pt x="2235071" y="-41535"/>
                    <a:pt x="2395996" y="46818"/>
                    <a:pt x="2540723" y="0"/>
                  </a:cubicBezTo>
                  <a:cubicBezTo>
                    <a:pt x="2551659" y="201220"/>
                    <a:pt x="2497176" y="284724"/>
                    <a:pt x="2540723" y="532175"/>
                  </a:cubicBezTo>
                  <a:cubicBezTo>
                    <a:pt x="2584270" y="779626"/>
                    <a:pt x="2487549" y="918276"/>
                    <a:pt x="2540723" y="1021776"/>
                  </a:cubicBezTo>
                  <a:cubicBezTo>
                    <a:pt x="2593897" y="1125276"/>
                    <a:pt x="2486360" y="1352694"/>
                    <a:pt x="2540723" y="1553950"/>
                  </a:cubicBezTo>
                  <a:cubicBezTo>
                    <a:pt x="2595086" y="1755206"/>
                    <a:pt x="2486022" y="1996707"/>
                    <a:pt x="2540723" y="2128699"/>
                  </a:cubicBezTo>
                  <a:cubicBezTo>
                    <a:pt x="2322559" y="2131246"/>
                    <a:pt x="2163001" y="2116387"/>
                    <a:pt x="1981764" y="2128699"/>
                  </a:cubicBezTo>
                  <a:cubicBezTo>
                    <a:pt x="1800527" y="2141011"/>
                    <a:pt x="1754736" y="2098457"/>
                    <a:pt x="1549841" y="2128699"/>
                  </a:cubicBezTo>
                  <a:cubicBezTo>
                    <a:pt x="1344946" y="2158941"/>
                    <a:pt x="1270311" y="2077706"/>
                    <a:pt x="1092511" y="2128699"/>
                  </a:cubicBezTo>
                  <a:cubicBezTo>
                    <a:pt x="914711" y="2179692"/>
                    <a:pt x="743899" y="2120132"/>
                    <a:pt x="635181" y="2128699"/>
                  </a:cubicBezTo>
                  <a:cubicBezTo>
                    <a:pt x="526463" y="2137266"/>
                    <a:pt x="292472" y="2091121"/>
                    <a:pt x="0" y="2128699"/>
                  </a:cubicBezTo>
                  <a:cubicBezTo>
                    <a:pt x="-41452" y="1950422"/>
                    <a:pt x="68008" y="1752832"/>
                    <a:pt x="0" y="1553950"/>
                  </a:cubicBezTo>
                  <a:cubicBezTo>
                    <a:pt x="-68008" y="1355068"/>
                    <a:pt x="11631" y="1254843"/>
                    <a:pt x="0" y="1043063"/>
                  </a:cubicBezTo>
                  <a:cubicBezTo>
                    <a:pt x="-11631" y="831283"/>
                    <a:pt x="41471" y="671031"/>
                    <a:pt x="0" y="489601"/>
                  </a:cubicBezTo>
                  <a:cubicBezTo>
                    <a:pt x="-41471" y="308171"/>
                    <a:pt x="17616" y="187734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7030A0"/>
              </a:solidFill>
              <a:extLst>
                <a:ext uri="{C807C97D-BFC1-408E-A445-0C87EB9F89A2}">
                  <ask:lineSketchStyleProps xmlns:ask="http://schemas.microsoft.com/office/drawing/2018/sketchyshapes" sd="1618946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9A85464-E38F-40E7-9E3E-F42475D29CD1}"/>
                </a:ext>
              </a:extLst>
            </p:cNvPr>
            <p:cNvSpPr/>
            <p:nvPr/>
          </p:nvSpPr>
          <p:spPr>
            <a:xfrm>
              <a:off x="500174" y="269899"/>
              <a:ext cx="326441" cy="251339"/>
            </a:xfrm>
            <a:custGeom>
              <a:avLst/>
              <a:gdLst>
                <a:gd name="connsiteX0" fmla="*/ 0 w 449858"/>
                <a:gd name="connsiteY0" fmla="*/ 0 h 251338"/>
                <a:gd name="connsiteX1" fmla="*/ 449858 w 449858"/>
                <a:gd name="connsiteY1" fmla="*/ 0 h 251338"/>
                <a:gd name="connsiteX2" fmla="*/ 449858 w 449858"/>
                <a:gd name="connsiteY2" fmla="*/ 251338 h 251338"/>
                <a:gd name="connsiteX3" fmla="*/ 0 w 449858"/>
                <a:gd name="connsiteY3" fmla="*/ 251338 h 251338"/>
                <a:gd name="connsiteX4" fmla="*/ 0 w 449858"/>
                <a:gd name="connsiteY4" fmla="*/ 0 h 2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58" h="251338" fill="none" extrusionOk="0">
                  <a:moveTo>
                    <a:pt x="0" y="0"/>
                  </a:moveTo>
                  <a:cubicBezTo>
                    <a:pt x="186355" y="-45976"/>
                    <a:pt x="256282" y="4799"/>
                    <a:pt x="449858" y="0"/>
                  </a:cubicBezTo>
                  <a:cubicBezTo>
                    <a:pt x="476051" y="115287"/>
                    <a:pt x="422857" y="158529"/>
                    <a:pt x="449858" y="251338"/>
                  </a:cubicBezTo>
                  <a:cubicBezTo>
                    <a:pt x="227477" y="284079"/>
                    <a:pt x="149644" y="208585"/>
                    <a:pt x="0" y="251338"/>
                  </a:cubicBezTo>
                  <a:cubicBezTo>
                    <a:pt x="-3671" y="146367"/>
                    <a:pt x="1422" y="93677"/>
                    <a:pt x="0" y="0"/>
                  </a:cubicBezTo>
                  <a:close/>
                </a:path>
                <a:path w="449858" h="251338" stroke="0" extrusionOk="0">
                  <a:moveTo>
                    <a:pt x="0" y="0"/>
                  </a:moveTo>
                  <a:cubicBezTo>
                    <a:pt x="198169" y="-18122"/>
                    <a:pt x="264603" y="27014"/>
                    <a:pt x="449858" y="0"/>
                  </a:cubicBezTo>
                  <a:cubicBezTo>
                    <a:pt x="450821" y="101453"/>
                    <a:pt x="443953" y="136080"/>
                    <a:pt x="449858" y="251338"/>
                  </a:cubicBezTo>
                  <a:cubicBezTo>
                    <a:pt x="246058" y="301441"/>
                    <a:pt x="200605" y="197932"/>
                    <a:pt x="0" y="251338"/>
                  </a:cubicBezTo>
                  <a:cubicBezTo>
                    <a:pt x="-16820" y="145603"/>
                    <a:pt x="2332" y="113009"/>
                    <a:pt x="0" y="0"/>
                  </a:cubicBezTo>
                  <a:close/>
                </a:path>
              </a:pathLst>
            </a:custGeom>
            <a:solidFill>
              <a:srgbClr val="7030A0">
                <a:alpha val="30000"/>
              </a:srgbClr>
            </a:solidFill>
            <a:ln w="19050">
              <a:solidFill>
                <a:srgbClr val="7030A0"/>
              </a:solidFill>
              <a:extLst>
                <a:ext uri="{C807C97D-BFC1-408E-A445-0C87EB9F89A2}">
                  <ask:lineSketchStyleProps xmlns:ask="http://schemas.microsoft.com/office/drawing/2018/sketchyshapes" sd="1618946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8</a:t>
              </a:r>
              <a:endParaRPr lang="es-CO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527EEB3-56EF-4045-BA28-70162FB23595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>
              <a:off x="826615" y="395569"/>
              <a:ext cx="10430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517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25880299-3C8C-4BBD-8DA7-1592DF452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5"/>
            <a:ext cx="12192000" cy="683501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094AA28-BE6F-4664-B3CA-14BC2678A513}"/>
              </a:ext>
            </a:extLst>
          </p:cNvPr>
          <p:cNvGrpSpPr/>
          <p:nvPr/>
        </p:nvGrpSpPr>
        <p:grpSpPr>
          <a:xfrm>
            <a:off x="8101595" y="1409512"/>
            <a:ext cx="4090407" cy="3238685"/>
            <a:chOff x="231833" y="-386398"/>
            <a:chExt cx="2968214" cy="323869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F9DCD2-34B5-4BCB-A71E-61AE2DD564F8}"/>
                </a:ext>
              </a:extLst>
            </p:cNvPr>
            <p:cNvSpPr/>
            <p:nvPr/>
          </p:nvSpPr>
          <p:spPr>
            <a:xfrm>
              <a:off x="936929" y="-386398"/>
              <a:ext cx="2263118" cy="3238697"/>
            </a:xfrm>
            <a:custGeom>
              <a:avLst/>
              <a:gdLst>
                <a:gd name="connsiteX0" fmla="*/ 0 w 3118734"/>
                <a:gd name="connsiteY0" fmla="*/ 0 h 3238685"/>
                <a:gd name="connsiteX1" fmla="*/ 488602 w 3118734"/>
                <a:gd name="connsiteY1" fmla="*/ 0 h 3238685"/>
                <a:gd name="connsiteX2" fmla="*/ 914829 w 3118734"/>
                <a:gd name="connsiteY2" fmla="*/ 0 h 3238685"/>
                <a:gd name="connsiteX3" fmla="*/ 1496992 w 3118734"/>
                <a:gd name="connsiteY3" fmla="*/ 0 h 3238685"/>
                <a:gd name="connsiteX4" fmla="*/ 2016781 w 3118734"/>
                <a:gd name="connsiteY4" fmla="*/ 0 h 3238685"/>
                <a:gd name="connsiteX5" fmla="*/ 2443008 w 3118734"/>
                <a:gd name="connsiteY5" fmla="*/ 0 h 3238685"/>
                <a:gd name="connsiteX6" fmla="*/ 3118734 w 3118734"/>
                <a:gd name="connsiteY6" fmla="*/ 0 h 3238685"/>
                <a:gd name="connsiteX7" fmla="*/ 3118734 w 3118734"/>
                <a:gd name="connsiteY7" fmla="*/ 539781 h 3238685"/>
                <a:gd name="connsiteX8" fmla="*/ 3118734 w 3118734"/>
                <a:gd name="connsiteY8" fmla="*/ 1079562 h 3238685"/>
                <a:gd name="connsiteX9" fmla="*/ 3118734 w 3118734"/>
                <a:gd name="connsiteY9" fmla="*/ 1684116 h 3238685"/>
                <a:gd name="connsiteX10" fmla="*/ 3118734 w 3118734"/>
                <a:gd name="connsiteY10" fmla="*/ 2288671 h 3238685"/>
                <a:gd name="connsiteX11" fmla="*/ 3118734 w 3118734"/>
                <a:gd name="connsiteY11" fmla="*/ 3238685 h 3238685"/>
                <a:gd name="connsiteX12" fmla="*/ 2598945 w 3118734"/>
                <a:gd name="connsiteY12" fmla="*/ 3238685 h 3238685"/>
                <a:gd name="connsiteX13" fmla="*/ 2141531 w 3118734"/>
                <a:gd name="connsiteY13" fmla="*/ 3238685 h 3238685"/>
                <a:gd name="connsiteX14" fmla="*/ 1590554 w 3118734"/>
                <a:gd name="connsiteY14" fmla="*/ 3238685 h 3238685"/>
                <a:gd name="connsiteX15" fmla="*/ 1008391 w 3118734"/>
                <a:gd name="connsiteY15" fmla="*/ 3238685 h 3238685"/>
                <a:gd name="connsiteX16" fmla="*/ 457414 w 3118734"/>
                <a:gd name="connsiteY16" fmla="*/ 3238685 h 3238685"/>
                <a:gd name="connsiteX17" fmla="*/ 0 w 3118734"/>
                <a:gd name="connsiteY17" fmla="*/ 3238685 h 3238685"/>
                <a:gd name="connsiteX18" fmla="*/ 0 w 3118734"/>
                <a:gd name="connsiteY18" fmla="*/ 2731291 h 3238685"/>
                <a:gd name="connsiteX19" fmla="*/ 0 w 3118734"/>
                <a:gd name="connsiteY19" fmla="*/ 2223897 h 3238685"/>
                <a:gd name="connsiteX20" fmla="*/ 0 w 3118734"/>
                <a:gd name="connsiteY20" fmla="*/ 1684116 h 3238685"/>
                <a:gd name="connsiteX21" fmla="*/ 0 w 3118734"/>
                <a:gd name="connsiteY21" fmla="*/ 1209109 h 3238685"/>
                <a:gd name="connsiteX22" fmla="*/ 0 w 3118734"/>
                <a:gd name="connsiteY22" fmla="*/ 636941 h 3238685"/>
                <a:gd name="connsiteX23" fmla="*/ 0 w 3118734"/>
                <a:gd name="connsiteY23" fmla="*/ 0 h 3238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18734" h="3238685" extrusionOk="0">
                  <a:moveTo>
                    <a:pt x="0" y="0"/>
                  </a:moveTo>
                  <a:cubicBezTo>
                    <a:pt x="207472" y="-24355"/>
                    <a:pt x="335944" y="27941"/>
                    <a:pt x="488602" y="0"/>
                  </a:cubicBezTo>
                  <a:cubicBezTo>
                    <a:pt x="641260" y="-27941"/>
                    <a:pt x="795763" y="32601"/>
                    <a:pt x="914829" y="0"/>
                  </a:cubicBezTo>
                  <a:cubicBezTo>
                    <a:pt x="1033895" y="-32601"/>
                    <a:pt x="1260310" y="59814"/>
                    <a:pt x="1496992" y="0"/>
                  </a:cubicBezTo>
                  <a:cubicBezTo>
                    <a:pt x="1733674" y="-59814"/>
                    <a:pt x="1771051" y="6583"/>
                    <a:pt x="2016781" y="0"/>
                  </a:cubicBezTo>
                  <a:cubicBezTo>
                    <a:pt x="2262511" y="-6583"/>
                    <a:pt x="2349282" y="19532"/>
                    <a:pt x="2443008" y="0"/>
                  </a:cubicBezTo>
                  <a:cubicBezTo>
                    <a:pt x="2536734" y="-19532"/>
                    <a:pt x="2789412" y="57668"/>
                    <a:pt x="3118734" y="0"/>
                  </a:cubicBezTo>
                  <a:cubicBezTo>
                    <a:pt x="3120047" y="176835"/>
                    <a:pt x="3073881" y="367096"/>
                    <a:pt x="3118734" y="539781"/>
                  </a:cubicBezTo>
                  <a:cubicBezTo>
                    <a:pt x="3163587" y="712466"/>
                    <a:pt x="3081354" y="894383"/>
                    <a:pt x="3118734" y="1079562"/>
                  </a:cubicBezTo>
                  <a:cubicBezTo>
                    <a:pt x="3156114" y="1264741"/>
                    <a:pt x="3054883" y="1530225"/>
                    <a:pt x="3118734" y="1684116"/>
                  </a:cubicBezTo>
                  <a:cubicBezTo>
                    <a:pt x="3182585" y="1838007"/>
                    <a:pt x="3055828" y="1990679"/>
                    <a:pt x="3118734" y="2288671"/>
                  </a:cubicBezTo>
                  <a:cubicBezTo>
                    <a:pt x="3181640" y="2586664"/>
                    <a:pt x="3010411" y="2916436"/>
                    <a:pt x="3118734" y="3238685"/>
                  </a:cubicBezTo>
                  <a:cubicBezTo>
                    <a:pt x="2946829" y="3275085"/>
                    <a:pt x="2848477" y="3238061"/>
                    <a:pt x="2598945" y="3238685"/>
                  </a:cubicBezTo>
                  <a:cubicBezTo>
                    <a:pt x="2349413" y="3239309"/>
                    <a:pt x="2258954" y="3188364"/>
                    <a:pt x="2141531" y="3238685"/>
                  </a:cubicBezTo>
                  <a:cubicBezTo>
                    <a:pt x="2024108" y="3289006"/>
                    <a:pt x="1736362" y="3194032"/>
                    <a:pt x="1590554" y="3238685"/>
                  </a:cubicBezTo>
                  <a:cubicBezTo>
                    <a:pt x="1444746" y="3283338"/>
                    <a:pt x="1195801" y="3182778"/>
                    <a:pt x="1008391" y="3238685"/>
                  </a:cubicBezTo>
                  <a:cubicBezTo>
                    <a:pt x="820981" y="3294592"/>
                    <a:pt x="725280" y="3232897"/>
                    <a:pt x="457414" y="3238685"/>
                  </a:cubicBezTo>
                  <a:cubicBezTo>
                    <a:pt x="189548" y="3244473"/>
                    <a:pt x="95678" y="3205375"/>
                    <a:pt x="0" y="3238685"/>
                  </a:cubicBezTo>
                  <a:cubicBezTo>
                    <a:pt x="-42260" y="3031918"/>
                    <a:pt x="50629" y="2853735"/>
                    <a:pt x="0" y="2731291"/>
                  </a:cubicBezTo>
                  <a:cubicBezTo>
                    <a:pt x="-50629" y="2608847"/>
                    <a:pt x="27521" y="2330298"/>
                    <a:pt x="0" y="2223897"/>
                  </a:cubicBezTo>
                  <a:cubicBezTo>
                    <a:pt x="-27521" y="2117496"/>
                    <a:pt x="43808" y="1904966"/>
                    <a:pt x="0" y="1684116"/>
                  </a:cubicBezTo>
                  <a:cubicBezTo>
                    <a:pt x="-43808" y="1463266"/>
                    <a:pt x="30254" y="1398412"/>
                    <a:pt x="0" y="1209109"/>
                  </a:cubicBezTo>
                  <a:cubicBezTo>
                    <a:pt x="-30254" y="1019806"/>
                    <a:pt x="1514" y="908263"/>
                    <a:pt x="0" y="636941"/>
                  </a:cubicBezTo>
                  <a:cubicBezTo>
                    <a:pt x="-1514" y="365619"/>
                    <a:pt x="56085" y="300549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1618946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7701064-64FA-4D88-9D4D-3B5E4349ED7C}"/>
                </a:ext>
              </a:extLst>
            </p:cNvPr>
            <p:cNvSpPr/>
            <p:nvPr/>
          </p:nvSpPr>
          <p:spPr>
            <a:xfrm>
              <a:off x="231833" y="-251182"/>
              <a:ext cx="326441" cy="251339"/>
            </a:xfrm>
            <a:custGeom>
              <a:avLst/>
              <a:gdLst>
                <a:gd name="connsiteX0" fmla="*/ 0 w 449858"/>
                <a:gd name="connsiteY0" fmla="*/ 0 h 251338"/>
                <a:gd name="connsiteX1" fmla="*/ 449858 w 449858"/>
                <a:gd name="connsiteY1" fmla="*/ 0 h 251338"/>
                <a:gd name="connsiteX2" fmla="*/ 449858 w 449858"/>
                <a:gd name="connsiteY2" fmla="*/ 251338 h 251338"/>
                <a:gd name="connsiteX3" fmla="*/ 0 w 449858"/>
                <a:gd name="connsiteY3" fmla="*/ 251338 h 251338"/>
                <a:gd name="connsiteX4" fmla="*/ 0 w 449858"/>
                <a:gd name="connsiteY4" fmla="*/ 0 h 2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58" h="251338" fill="none" extrusionOk="0">
                  <a:moveTo>
                    <a:pt x="0" y="0"/>
                  </a:moveTo>
                  <a:cubicBezTo>
                    <a:pt x="186355" y="-45976"/>
                    <a:pt x="256282" y="4799"/>
                    <a:pt x="449858" y="0"/>
                  </a:cubicBezTo>
                  <a:cubicBezTo>
                    <a:pt x="476051" y="115287"/>
                    <a:pt x="422857" y="158529"/>
                    <a:pt x="449858" y="251338"/>
                  </a:cubicBezTo>
                  <a:cubicBezTo>
                    <a:pt x="227477" y="284079"/>
                    <a:pt x="149644" y="208585"/>
                    <a:pt x="0" y="251338"/>
                  </a:cubicBezTo>
                  <a:cubicBezTo>
                    <a:pt x="-3671" y="146367"/>
                    <a:pt x="1422" y="93677"/>
                    <a:pt x="0" y="0"/>
                  </a:cubicBezTo>
                  <a:close/>
                </a:path>
                <a:path w="449858" h="251338" stroke="0" extrusionOk="0">
                  <a:moveTo>
                    <a:pt x="0" y="0"/>
                  </a:moveTo>
                  <a:cubicBezTo>
                    <a:pt x="198169" y="-18122"/>
                    <a:pt x="264603" y="27014"/>
                    <a:pt x="449858" y="0"/>
                  </a:cubicBezTo>
                  <a:cubicBezTo>
                    <a:pt x="450821" y="101453"/>
                    <a:pt x="443953" y="136080"/>
                    <a:pt x="449858" y="251338"/>
                  </a:cubicBezTo>
                  <a:cubicBezTo>
                    <a:pt x="246058" y="301441"/>
                    <a:pt x="200605" y="197932"/>
                    <a:pt x="0" y="251338"/>
                  </a:cubicBezTo>
                  <a:cubicBezTo>
                    <a:pt x="-16820" y="145603"/>
                    <a:pt x="2332" y="113009"/>
                    <a:pt x="0" y="0"/>
                  </a:cubicBezTo>
                  <a:close/>
                </a:path>
              </a:pathLst>
            </a:custGeom>
            <a:solidFill>
              <a:srgbClr val="00B050">
                <a:alpha val="30000"/>
              </a:srgbClr>
            </a:solidFill>
            <a:ln w="19050"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1618946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</a:t>
              </a:r>
              <a:endParaRPr lang="es-CO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8BB57BC-A2E6-4735-9C44-22B7B8605F8C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558274" y="-125513"/>
              <a:ext cx="37865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AA52DEC-C69C-4673-9982-B54ADD0E3B7C}"/>
              </a:ext>
            </a:extLst>
          </p:cNvPr>
          <p:cNvGrpSpPr/>
          <p:nvPr/>
        </p:nvGrpSpPr>
        <p:grpSpPr>
          <a:xfrm>
            <a:off x="8242787" y="4991105"/>
            <a:ext cx="3823521" cy="1688519"/>
            <a:chOff x="500174" y="53784"/>
            <a:chExt cx="2774549" cy="168852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474BB78-23CC-41E8-92E2-95905217D97C}"/>
                </a:ext>
              </a:extLst>
            </p:cNvPr>
            <p:cNvSpPr/>
            <p:nvPr/>
          </p:nvSpPr>
          <p:spPr>
            <a:xfrm>
              <a:off x="936929" y="53784"/>
              <a:ext cx="2337794" cy="1688525"/>
            </a:xfrm>
            <a:custGeom>
              <a:avLst/>
              <a:gdLst>
                <a:gd name="connsiteX0" fmla="*/ 0 w 3221642"/>
                <a:gd name="connsiteY0" fmla="*/ 0 h 1688519"/>
                <a:gd name="connsiteX1" fmla="*/ 504724 w 3221642"/>
                <a:gd name="connsiteY1" fmla="*/ 0 h 1688519"/>
                <a:gd name="connsiteX2" fmla="*/ 945015 w 3221642"/>
                <a:gd name="connsiteY2" fmla="*/ 0 h 1688519"/>
                <a:gd name="connsiteX3" fmla="*/ 1546388 w 3221642"/>
                <a:gd name="connsiteY3" fmla="*/ 0 h 1688519"/>
                <a:gd name="connsiteX4" fmla="*/ 2083328 w 3221642"/>
                <a:gd name="connsiteY4" fmla="*/ 0 h 1688519"/>
                <a:gd name="connsiteX5" fmla="*/ 2523620 w 3221642"/>
                <a:gd name="connsiteY5" fmla="*/ 0 h 1688519"/>
                <a:gd name="connsiteX6" fmla="*/ 3221642 w 3221642"/>
                <a:gd name="connsiteY6" fmla="*/ 0 h 1688519"/>
                <a:gd name="connsiteX7" fmla="*/ 3221642 w 3221642"/>
                <a:gd name="connsiteY7" fmla="*/ 562840 h 1688519"/>
                <a:gd name="connsiteX8" fmla="*/ 3221642 w 3221642"/>
                <a:gd name="connsiteY8" fmla="*/ 1125679 h 1688519"/>
                <a:gd name="connsiteX9" fmla="*/ 3221642 w 3221642"/>
                <a:gd name="connsiteY9" fmla="*/ 1688519 h 1688519"/>
                <a:gd name="connsiteX10" fmla="*/ 2620269 w 3221642"/>
                <a:gd name="connsiteY10" fmla="*/ 1688519 h 1688519"/>
                <a:gd name="connsiteX11" fmla="*/ 2179978 w 3221642"/>
                <a:gd name="connsiteY11" fmla="*/ 1688519 h 1688519"/>
                <a:gd name="connsiteX12" fmla="*/ 1707470 w 3221642"/>
                <a:gd name="connsiteY12" fmla="*/ 1688519 h 1688519"/>
                <a:gd name="connsiteX13" fmla="*/ 1234963 w 3221642"/>
                <a:gd name="connsiteY13" fmla="*/ 1688519 h 1688519"/>
                <a:gd name="connsiteX14" fmla="*/ 665806 w 3221642"/>
                <a:gd name="connsiteY14" fmla="*/ 1688519 h 1688519"/>
                <a:gd name="connsiteX15" fmla="*/ 0 w 3221642"/>
                <a:gd name="connsiteY15" fmla="*/ 1688519 h 1688519"/>
                <a:gd name="connsiteX16" fmla="*/ 0 w 3221642"/>
                <a:gd name="connsiteY16" fmla="*/ 1108794 h 1688519"/>
                <a:gd name="connsiteX17" fmla="*/ 0 w 3221642"/>
                <a:gd name="connsiteY17" fmla="*/ 529069 h 1688519"/>
                <a:gd name="connsiteX18" fmla="*/ 0 w 3221642"/>
                <a:gd name="connsiteY18" fmla="*/ 0 h 168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21642" h="1688519" extrusionOk="0">
                  <a:moveTo>
                    <a:pt x="0" y="0"/>
                  </a:moveTo>
                  <a:cubicBezTo>
                    <a:pt x="153771" y="-41408"/>
                    <a:pt x="263784" y="14292"/>
                    <a:pt x="504724" y="0"/>
                  </a:cubicBezTo>
                  <a:cubicBezTo>
                    <a:pt x="745664" y="-14292"/>
                    <a:pt x="781705" y="38436"/>
                    <a:pt x="945015" y="0"/>
                  </a:cubicBezTo>
                  <a:cubicBezTo>
                    <a:pt x="1108325" y="-38436"/>
                    <a:pt x="1271283" y="10503"/>
                    <a:pt x="1546388" y="0"/>
                  </a:cubicBezTo>
                  <a:cubicBezTo>
                    <a:pt x="1821493" y="-10503"/>
                    <a:pt x="1969888" y="23797"/>
                    <a:pt x="2083328" y="0"/>
                  </a:cubicBezTo>
                  <a:cubicBezTo>
                    <a:pt x="2196768" y="-23797"/>
                    <a:pt x="2365011" y="582"/>
                    <a:pt x="2523620" y="0"/>
                  </a:cubicBezTo>
                  <a:cubicBezTo>
                    <a:pt x="2682229" y="-582"/>
                    <a:pt x="2960400" y="21153"/>
                    <a:pt x="3221642" y="0"/>
                  </a:cubicBezTo>
                  <a:cubicBezTo>
                    <a:pt x="3278643" y="175707"/>
                    <a:pt x="3199533" y="395861"/>
                    <a:pt x="3221642" y="562840"/>
                  </a:cubicBezTo>
                  <a:cubicBezTo>
                    <a:pt x="3243751" y="729819"/>
                    <a:pt x="3215180" y="904861"/>
                    <a:pt x="3221642" y="1125679"/>
                  </a:cubicBezTo>
                  <a:cubicBezTo>
                    <a:pt x="3228104" y="1346497"/>
                    <a:pt x="3183376" y="1489428"/>
                    <a:pt x="3221642" y="1688519"/>
                  </a:cubicBezTo>
                  <a:cubicBezTo>
                    <a:pt x="2952450" y="1710540"/>
                    <a:pt x="2916501" y="1627997"/>
                    <a:pt x="2620269" y="1688519"/>
                  </a:cubicBezTo>
                  <a:cubicBezTo>
                    <a:pt x="2324037" y="1749041"/>
                    <a:pt x="2309243" y="1670752"/>
                    <a:pt x="2179978" y="1688519"/>
                  </a:cubicBezTo>
                  <a:cubicBezTo>
                    <a:pt x="2050713" y="1706286"/>
                    <a:pt x="1860309" y="1632654"/>
                    <a:pt x="1707470" y="1688519"/>
                  </a:cubicBezTo>
                  <a:cubicBezTo>
                    <a:pt x="1554631" y="1744384"/>
                    <a:pt x="1433296" y="1665457"/>
                    <a:pt x="1234963" y="1688519"/>
                  </a:cubicBezTo>
                  <a:cubicBezTo>
                    <a:pt x="1036630" y="1711581"/>
                    <a:pt x="907076" y="1684000"/>
                    <a:pt x="665806" y="1688519"/>
                  </a:cubicBezTo>
                  <a:cubicBezTo>
                    <a:pt x="424536" y="1693038"/>
                    <a:pt x="167257" y="1630550"/>
                    <a:pt x="0" y="1688519"/>
                  </a:cubicBezTo>
                  <a:cubicBezTo>
                    <a:pt x="-44800" y="1527571"/>
                    <a:pt x="12079" y="1270568"/>
                    <a:pt x="0" y="1108794"/>
                  </a:cubicBezTo>
                  <a:cubicBezTo>
                    <a:pt x="-12079" y="947020"/>
                    <a:pt x="10051" y="648049"/>
                    <a:pt x="0" y="529069"/>
                  </a:cubicBezTo>
                  <a:cubicBezTo>
                    <a:pt x="-10051" y="410089"/>
                    <a:pt x="30908" y="122173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1618946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341DEC-4F25-4940-B14F-48789E99DB5A}"/>
                </a:ext>
              </a:extLst>
            </p:cNvPr>
            <p:cNvSpPr/>
            <p:nvPr/>
          </p:nvSpPr>
          <p:spPr>
            <a:xfrm>
              <a:off x="500174" y="1367184"/>
              <a:ext cx="326441" cy="251339"/>
            </a:xfrm>
            <a:custGeom>
              <a:avLst/>
              <a:gdLst>
                <a:gd name="connsiteX0" fmla="*/ 0 w 449858"/>
                <a:gd name="connsiteY0" fmla="*/ 0 h 251338"/>
                <a:gd name="connsiteX1" fmla="*/ 449858 w 449858"/>
                <a:gd name="connsiteY1" fmla="*/ 0 h 251338"/>
                <a:gd name="connsiteX2" fmla="*/ 449858 w 449858"/>
                <a:gd name="connsiteY2" fmla="*/ 251338 h 251338"/>
                <a:gd name="connsiteX3" fmla="*/ 0 w 449858"/>
                <a:gd name="connsiteY3" fmla="*/ 251338 h 251338"/>
                <a:gd name="connsiteX4" fmla="*/ 0 w 449858"/>
                <a:gd name="connsiteY4" fmla="*/ 0 h 2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58" h="251338" fill="none" extrusionOk="0">
                  <a:moveTo>
                    <a:pt x="0" y="0"/>
                  </a:moveTo>
                  <a:cubicBezTo>
                    <a:pt x="186355" y="-45976"/>
                    <a:pt x="256282" y="4799"/>
                    <a:pt x="449858" y="0"/>
                  </a:cubicBezTo>
                  <a:cubicBezTo>
                    <a:pt x="476051" y="115287"/>
                    <a:pt x="422857" y="158529"/>
                    <a:pt x="449858" y="251338"/>
                  </a:cubicBezTo>
                  <a:cubicBezTo>
                    <a:pt x="227477" y="284079"/>
                    <a:pt x="149644" y="208585"/>
                    <a:pt x="0" y="251338"/>
                  </a:cubicBezTo>
                  <a:cubicBezTo>
                    <a:pt x="-3671" y="146367"/>
                    <a:pt x="1422" y="93677"/>
                    <a:pt x="0" y="0"/>
                  </a:cubicBezTo>
                  <a:close/>
                </a:path>
                <a:path w="449858" h="251338" stroke="0" extrusionOk="0">
                  <a:moveTo>
                    <a:pt x="0" y="0"/>
                  </a:moveTo>
                  <a:cubicBezTo>
                    <a:pt x="198169" y="-18122"/>
                    <a:pt x="264603" y="27014"/>
                    <a:pt x="449858" y="0"/>
                  </a:cubicBezTo>
                  <a:cubicBezTo>
                    <a:pt x="450821" y="101453"/>
                    <a:pt x="443953" y="136080"/>
                    <a:pt x="449858" y="251338"/>
                  </a:cubicBezTo>
                  <a:cubicBezTo>
                    <a:pt x="246058" y="301441"/>
                    <a:pt x="200605" y="197932"/>
                    <a:pt x="0" y="251338"/>
                  </a:cubicBezTo>
                  <a:cubicBezTo>
                    <a:pt x="-16820" y="145603"/>
                    <a:pt x="2332" y="113009"/>
                    <a:pt x="0" y="0"/>
                  </a:cubicBezTo>
                  <a:close/>
                </a:path>
              </a:pathLst>
            </a:custGeom>
            <a:solidFill>
              <a:srgbClr val="00B050">
                <a:alpha val="30000"/>
              </a:srgbClr>
            </a:solidFill>
            <a:ln w="19050"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1618946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  <a:endParaRPr lang="es-CO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72A7E9-0F9A-4184-8825-622F52C8370C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826615" y="1492853"/>
              <a:ext cx="10430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84D6D3C-82BF-4C24-B896-F475A28529D4}"/>
              </a:ext>
            </a:extLst>
          </p:cNvPr>
          <p:cNvGrpSpPr/>
          <p:nvPr/>
        </p:nvGrpSpPr>
        <p:grpSpPr>
          <a:xfrm>
            <a:off x="1611593" y="50560"/>
            <a:ext cx="5194603" cy="1275558"/>
            <a:chOff x="1050858" y="-386398"/>
            <a:chExt cx="3769477" cy="12755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CE47618-281F-401C-9938-94D3BB0886CF}"/>
                </a:ext>
              </a:extLst>
            </p:cNvPr>
            <p:cNvSpPr/>
            <p:nvPr/>
          </p:nvSpPr>
          <p:spPr>
            <a:xfrm>
              <a:off x="1050858" y="-386398"/>
              <a:ext cx="3276136" cy="1275562"/>
            </a:xfrm>
            <a:custGeom>
              <a:avLst/>
              <a:gdLst>
                <a:gd name="connsiteX0" fmla="*/ 0 w 4514745"/>
                <a:gd name="connsiteY0" fmla="*/ 0 h 1275558"/>
                <a:gd name="connsiteX1" fmla="*/ 519196 w 4514745"/>
                <a:gd name="connsiteY1" fmla="*/ 0 h 1275558"/>
                <a:gd name="connsiteX2" fmla="*/ 948096 w 4514745"/>
                <a:gd name="connsiteY2" fmla="*/ 0 h 1275558"/>
                <a:gd name="connsiteX3" fmla="*/ 1602734 w 4514745"/>
                <a:gd name="connsiteY3" fmla="*/ 0 h 1275558"/>
                <a:gd name="connsiteX4" fmla="*/ 2167078 w 4514745"/>
                <a:gd name="connsiteY4" fmla="*/ 0 h 1275558"/>
                <a:gd name="connsiteX5" fmla="*/ 2595978 w 4514745"/>
                <a:gd name="connsiteY5" fmla="*/ 0 h 1275558"/>
                <a:gd name="connsiteX6" fmla="*/ 3160322 w 4514745"/>
                <a:gd name="connsiteY6" fmla="*/ 0 h 1275558"/>
                <a:gd name="connsiteX7" fmla="*/ 3724665 w 4514745"/>
                <a:gd name="connsiteY7" fmla="*/ 0 h 1275558"/>
                <a:gd name="connsiteX8" fmla="*/ 4514745 w 4514745"/>
                <a:gd name="connsiteY8" fmla="*/ 0 h 1275558"/>
                <a:gd name="connsiteX9" fmla="*/ 4514745 w 4514745"/>
                <a:gd name="connsiteY9" fmla="*/ 450697 h 1275558"/>
                <a:gd name="connsiteX10" fmla="*/ 4514745 w 4514745"/>
                <a:gd name="connsiteY10" fmla="*/ 901394 h 1275558"/>
                <a:gd name="connsiteX11" fmla="*/ 4514745 w 4514745"/>
                <a:gd name="connsiteY11" fmla="*/ 1275558 h 1275558"/>
                <a:gd name="connsiteX12" fmla="*/ 3950402 w 4514745"/>
                <a:gd name="connsiteY12" fmla="*/ 1275558 h 1275558"/>
                <a:gd name="connsiteX13" fmla="*/ 3476354 w 4514745"/>
                <a:gd name="connsiteY13" fmla="*/ 1275558 h 1275558"/>
                <a:gd name="connsiteX14" fmla="*/ 2866863 w 4514745"/>
                <a:gd name="connsiteY14" fmla="*/ 1275558 h 1275558"/>
                <a:gd name="connsiteX15" fmla="*/ 2212225 w 4514745"/>
                <a:gd name="connsiteY15" fmla="*/ 1275558 h 1275558"/>
                <a:gd name="connsiteX16" fmla="*/ 1602734 w 4514745"/>
                <a:gd name="connsiteY16" fmla="*/ 1275558 h 1275558"/>
                <a:gd name="connsiteX17" fmla="*/ 948096 w 4514745"/>
                <a:gd name="connsiteY17" fmla="*/ 1275558 h 1275558"/>
                <a:gd name="connsiteX18" fmla="*/ 0 w 4514745"/>
                <a:gd name="connsiteY18" fmla="*/ 1275558 h 1275558"/>
                <a:gd name="connsiteX19" fmla="*/ 0 w 4514745"/>
                <a:gd name="connsiteY19" fmla="*/ 888639 h 1275558"/>
                <a:gd name="connsiteX20" fmla="*/ 0 w 4514745"/>
                <a:gd name="connsiteY20" fmla="*/ 463453 h 1275558"/>
                <a:gd name="connsiteX21" fmla="*/ 0 w 4514745"/>
                <a:gd name="connsiteY21" fmla="*/ 0 h 127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514745" h="1275558" extrusionOk="0">
                  <a:moveTo>
                    <a:pt x="0" y="0"/>
                  </a:moveTo>
                  <a:cubicBezTo>
                    <a:pt x="180316" y="-58131"/>
                    <a:pt x="326148" y="45486"/>
                    <a:pt x="519196" y="0"/>
                  </a:cubicBezTo>
                  <a:cubicBezTo>
                    <a:pt x="712244" y="-45486"/>
                    <a:pt x="758051" y="23602"/>
                    <a:pt x="948096" y="0"/>
                  </a:cubicBezTo>
                  <a:cubicBezTo>
                    <a:pt x="1138141" y="-23602"/>
                    <a:pt x="1341487" y="8547"/>
                    <a:pt x="1602734" y="0"/>
                  </a:cubicBezTo>
                  <a:cubicBezTo>
                    <a:pt x="1863981" y="-8547"/>
                    <a:pt x="1973927" y="50099"/>
                    <a:pt x="2167078" y="0"/>
                  </a:cubicBezTo>
                  <a:cubicBezTo>
                    <a:pt x="2360229" y="-50099"/>
                    <a:pt x="2382401" y="38959"/>
                    <a:pt x="2595978" y="0"/>
                  </a:cubicBezTo>
                  <a:cubicBezTo>
                    <a:pt x="2809555" y="-38959"/>
                    <a:pt x="2905479" y="33290"/>
                    <a:pt x="3160322" y="0"/>
                  </a:cubicBezTo>
                  <a:cubicBezTo>
                    <a:pt x="3415165" y="-33290"/>
                    <a:pt x="3521738" y="15216"/>
                    <a:pt x="3724665" y="0"/>
                  </a:cubicBezTo>
                  <a:cubicBezTo>
                    <a:pt x="3927592" y="-15216"/>
                    <a:pt x="4298182" y="18329"/>
                    <a:pt x="4514745" y="0"/>
                  </a:cubicBezTo>
                  <a:cubicBezTo>
                    <a:pt x="4546641" y="220004"/>
                    <a:pt x="4502777" y="340974"/>
                    <a:pt x="4514745" y="450697"/>
                  </a:cubicBezTo>
                  <a:cubicBezTo>
                    <a:pt x="4526713" y="560420"/>
                    <a:pt x="4470379" y="753854"/>
                    <a:pt x="4514745" y="901394"/>
                  </a:cubicBezTo>
                  <a:cubicBezTo>
                    <a:pt x="4559111" y="1048934"/>
                    <a:pt x="4485115" y="1194678"/>
                    <a:pt x="4514745" y="1275558"/>
                  </a:cubicBezTo>
                  <a:cubicBezTo>
                    <a:pt x="4268260" y="1282697"/>
                    <a:pt x="4135889" y="1211502"/>
                    <a:pt x="3950402" y="1275558"/>
                  </a:cubicBezTo>
                  <a:cubicBezTo>
                    <a:pt x="3764915" y="1339614"/>
                    <a:pt x="3639656" y="1235121"/>
                    <a:pt x="3476354" y="1275558"/>
                  </a:cubicBezTo>
                  <a:cubicBezTo>
                    <a:pt x="3313052" y="1315995"/>
                    <a:pt x="3057024" y="1266312"/>
                    <a:pt x="2866863" y="1275558"/>
                  </a:cubicBezTo>
                  <a:cubicBezTo>
                    <a:pt x="2676702" y="1284804"/>
                    <a:pt x="2519785" y="1224124"/>
                    <a:pt x="2212225" y="1275558"/>
                  </a:cubicBezTo>
                  <a:cubicBezTo>
                    <a:pt x="1904665" y="1326992"/>
                    <a:pt x="1778703" y="1223401"/>
                    <a:pt x="1602734" y="1275558"/>
                  </a:cubicBezTo>
                  <a:cubicBezTo>
                    <a:pt x="1426765" y="1327715"/>
                    <a:pt x="1239730" y="1268369"/>
                    <a:pt x="948096" y="1275558"/>
                  </a:cubicBezTo>
                  <a:cubicBezTo>
                    <a:pt x="656462" y="1282747"/>
                    <a:pt x="254518" y="1193153"/>
                    <a:pt x="0" y="1275558"/>
                  </a:cubicBezTo>
                  <a:cubicBezTo>
                    <a:pt x="-29368" y="1175960"/>
                    <a:pt x="36620" y="1029448"/>
                    <a:pt x="0" y="888639"/>
                  </a:cubicBezTo>
                  <a:cubicBezTo>
                    <a:pt x="-36620" y="747830"/>
                    <a:pt x="23374" y="555856"/>
                    <a:pt x="0" y="463453"/>
                  </a:cubicBezTo>
                  <a:cubicBezTo>
                    <a:pt x="-23374" y="371050"/>
                    <a:pt x="45009" y="128406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1618946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3BB0342-C972-4D04-BBE9-6CD3F37B01F4}"/>
                </a:ext>
              </a:extLst>
            </p:cNvPr>
            <p:cNvSpPr/>
            <p:nvPr/>
          </p:nvSpPr>
          <p:spPr>
            <a:xfrm>
              <a:off x="4493894" y="125714"/>
              <a:ext cx="326441" cy="251339"/>
            </a:xfrm>
            <a:custGeom>
              <a:avLst/>
              <a:gdLst>
                <a:gd name="connsiteX0" fmla="*/ 0 w 449858"/>
                <a:gd name="connsiteY0" fmla="*/ 0 h 251338"/>
                <a:gd name="connsiteX1" fmla="*/ 449858 w 449858"/>
                <a:gd name="connsiteY1" fmla="*/ 0 h 251338"/>
                <a:gd name="connsiteX2" fmla="*/ 449858 w 449858"/>
                <a:gd name="connsiteY2" fmla="*/ 251338 h 251338"/>
                <a:gd name="connsiteX3" fmla="*/ 0 w 449858"/>
                <a:gd name="connsiteY3" fmla="*/ 251338 h 251338"/>
                <a:gd name="connsiteX4" fmla="*/ 0 w 449858"/>
                <a:gd name="connsiteY4" fmla="*/ 0 h 2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58" h="251338" fill="none" extrusionOk="0">
                  <a:moveTo>
                    <a:pt x="0" y="0"/>
                  </a:moveTo>
                  <a:cubicBezTo>
                    <a:pt x="186355" y="-45976"/>
                    <a:pt x="256282" y="4799"/>
                    <a:pt x="449858" y="0"/>
                  </a:cubicBezTo>
                  <a:cubicBezTo>
                    <a:pt x="476051" y="115287"/>
                    <a:pt x="422857" y="158529"/>
                    <a:pt x="449858" y="251338"/>
                  </a:cubicBezTo>
                  <a:cubicBezTo>
                    <a:pt x="227477" y="284079"/>
                    <a:pt x="149644" y="208585"/>
                    <a:pt x="0" y="251338"/>
                  </a:cubicBezTo>
                  <a:cubicBezTo>
                    <a:pt x="-3671" y="146367"/>
                    <a:pt x="1422" y="93677"/>
                    <a:pt x="0" y="0"/>
                  </a:cubicBezTo>
                  <a:close/>
                </a:path>
                <a:path w="449858" h="251338" stroke="0" extrusionOk="0">
                  <a:moveTo>
                    <a:pt x="0" y="0"/>
                  </a:moveTo>
                  <a:cubicBezTo>
                    <a:pt x="198169" y="-18122"/>
                    <a:pt x="264603" y="27014"/>
                    <a:pt x="449858" y="0"/>
                  </a:cubicBezTo>
                  <a:cubicBezTo>
                    <a:pt x="450821" y="101453"/>
                    <a:pt x="443953" y="136080"/>
                    <a:pt x="449858" y="251338"/>
                  </a:cubicBezTo>
                  <a:cubicBezTo>
                    <a:pt x="246058" y="301441"/>
                    <a:pt x="200605" y="197932"/>
                    <a:pt x="0" y="251338"/>
                  </a:cubicBezTo>
                  <a:cubicBezTo>
                    <a:pt x="-16820" y="145603"/>
                    <a:pt x="2332" y="113009"/>
                    <a:pt x="0" y="0"/>
                  </a:cubicBezTo>
                  <a:close/>
                </a:path>
              </a:pathLst>
            </a:custGeom>
            <a:solidFill>
              <a:srgbClr val="00B050">
                <a:alpha val="30000"/>
              </a:srgbClr>
            </a:solidFill>
            <a:ln w="19050"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1618946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6</a:t>
              </a:r>
              <a:endParaRPr lang="es-CO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8ED2E6C-3BB3-4C7F-B320-EA8936D82D4D}"/>
                </a:ext>
              </a:extLst>
            </p:cNvPr>
            <p:cNvCxnSpPr>
              <a:cxnSpLocks/>
              <a:stCxn id="40" idx="1"/>
              <a:endCxn id="39" idx="3"/>
            </p:cNvCxnSpPr>
            <p:nvPr/>
          </p:nvCxnSpPr>
          <p:spPr>
            <a:xfrm flipH="1">
              <a:off x="4326994" y="251383"/>
              <a:ext cx="166899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32C0C9A-E101-4C9B-8705-84A87DABA1CF}"/>
              </a:ext>
            </a:extLst>
          </p:cNvPr>
          <p:cNvGrpSpPr/>
          <p:nvPr/>
        </p:nvGrpSpPr>
        <p:grpSpPr>
          <a:xfrm>
            <a:off x="8924926" y="30804"/>
            <a:ext cx="1655480" cy="345225"/>
            <a:chOff x="3565018" y="-399790"/>
            <a:chExt cx="1201303" cy="34522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3D202D3-C405-4F73-B9CC-92BE6597EE0B}"/>
                </a:ext>
              </a:extLst>
            </p:cNvPr>
            <p:cNvSpPr/>
            <p:nvPr/>
          </p:nvSpPr>
          <p:spPr>
            <a:xfrm>
              <a:off x="3565018" y="-399790"/>
              <a:ext cx="689403" cy="345226"/>
            </a:xfrm>
            <a:custGeom>
              <a:avLst/>
              <a:gdLst>
                <a:gd name="connsiteX0" fmla="*/ 0 w 950046"/>
                <a:gd name="connsiteY0" fmla="*/ 0 h 345225"/>
                <a:gd name="connsiteX1" fmla="*/ 465523 w 950046"/>
                <a:gd name="connsiteY1" fmla="*/ 0 h 345225"/>
                <a:gd name="connsiteX2" fmla="*/ 950046 w 950046"/>
                <a:gd name="connsiteY2" fmla="*/ 0 h 345225"/>
                <a:gd name="connsiteX3" fmla="*/ 950046 w 950046"/>
                <a:gd name="connsiteY3" fmla="*/ 345225 h 345225"/>
                <a:gd name="connsiteX4" fmla="*/ 484523 w 950046"/>
                <a:gd name="connsiteY4" fmla="*/ 345225 h 345225"/>
                <a:gd name="connsiteX5" fmla="*/ 0 w 950046"/>
                <a:gd name="connsiteY5" fmla="*/ 345225 h 345225"/>
                <a:gd name="connsiteX6" fmla="*/ 0 w 950046"/>
                <a:gd name="connsiteY6" fmla="*/ 0 h 34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0046" h="345225" extrusionOk="0">
                  <a:moveTo>
                    <a:pt x="0" y="0"/>
                  </a:moveTo>
                  <a:cubicBezTo>
                    <a:pt x="223099" y="-48712"/>
                    <a:pt x="283148" y="43893"/>
                    <a:pt x="465523" y="0"/>
                  </a:cubicBezTo>
                  <a:cubicBezTo>
                    <a:pt x="647898" y="-43893"/>
                    <a:pt x="720476" y="9847"/>
                    <a:pt x="950046" y="0"/>
                  </a:cubicBezTo>
                  <a:cubicBezTo>
                    <a:pt x="964025" y="156983"/>
                    <a:pt x="915601" y="177098"/>
                    <a:pt x="950046" y="345225"/>
                  </a:cubicBezTo>
                  <a:cubicBezTo>
                    <a:pt x="778525" y="395048"/>
                    <a:pt x="620895" y="301752"/>
                    <a:pt x="484523" y="345225"/>
                  </a:cubicBezTo>
                  <a:cubicBezTo>
                    <a:pt x="348151" y="388698"/>
                    <a:pt x="208341" y="293117"/>
                    <a:pt x="0" y="345225"/>
                  </a:cubicBezTo>
                  <a:cubicBezTo>
                    <a:pt x="-32383" y="213779"/>
                    <a:pt x="35460" y="161217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1618946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2E5E09E-2725-4F45-9FD5-BCC45B00C12F}"/>
                </a:ext>
              </a:extLst>
            </p:cNvPr>
            <p:cNvSpPr/>
            <p:nvPr/>
          </p:nvSpPr>
          <p:spPr>
            <a:xfrm>
              <a:off x="4439880" y="-352847"/>
              <a:ext cx="326441" cy="251339"/>
            </a:xfrm>
            <a:custGeom>
              <a:avLst/>
              <a:gdLst>
                <a:gd name="connsiteX0" fmla="*/ 0 w 449858"/>
                <a:gd name="connsiteY0" fmla="*/ 0 h 251338"/>
                <a:gd name="connsiteX1" fmla="*/ 449858 w 449858"/>
                <a:gd name="connsiteY1" fmla="*/ 0 h 251338"/>
                <a:gd name="connsiteX2" fmla="*/ 449858 w 449858"/>
                <a:gd name="connsiteY2" fmla="*/ 251338 h 251338"/>
                <a:gd name="connsiteX3" fmla="*/ 0 w 449858"/>
                <a:gd name="connsiteY3" fmla="*/ 251338 h 251338"/>
                <a:gd name="connsiteX4" fmla="*/ 0 w 449858"/>
                <a:gd name="connsiteY4" fmla="*/ 0 h 2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58" h="251338" fill="none" extrusionOk="0">
                  <a:moveTo>
                    <a:pt x="0" y="0"/>
                  </a:moveTo>
                  <a:cubicBezTo>
                    <a:pt x="186355" y="-45976"/>
                    <a:pt x="256282" y="4799"/>
                    <a:pt x="449858" y="0"/>
                  </a:cubicBezTo>
                  <a:cubicBezTo>
                    <a:pt x="476051" y="115287"/>
                    <a:pt x="422857" y="158529"/>
                    <a:pt x="449858" y="251338"/>
                  </a:cubicBezTo>
                  <a:cubicBezTo>
                    <a:pt x="227477" y="284079"/>
                    <a:pt x="149644" y="208585"/>
                    <a:pt x="0" y="251338"/>
                  </a:cubicBezTo>
                  <a:cubicBezTo>
                    <a:pt x="-3671" y="146367"/>
                    <a:pt x="1422" y="93677"/>
                    <a:pt x="0" y="0"/>
                  </a:cubicBezTo>
                  <a:close/>
                </a:path>
                <a:path w="449858" h="251338" stroke="0" extrusionOk="0">
                  <a:moveTo>
                    <a:pt x="0" y="0"/>
                  </a:moveTo>
                  <a:cubicBezTo>
                    <a:pt x="198169" y="-18122"/>
                    <a:pt x="264603" y="27014"/>
                    <a:pt x="449858" y="0"/>
                  </a:cubicBezTo>
                  <a:cubicBezTo>
                    <a:pt x="450821" y="101453"/>
                    <a:pt x="443953" y="136080"/>
                    <a:pt x="449858" y="251338"/>
                  </a:cubicBezTo>
                  <a:cubicBezTo>
                    <a:pt x="246058" y="301441"/>
                    <a:pt x="200605" y="197932"/>
                    <a:pt x="0" y="251338"/>
                  </a:cubicBezTo>
                  <a:cubicBezTo>
                    <a:pt x="-16820" y="145603"/>
                    <a:pt x="2332" y="113009"/>
                    <a:pt x="0" y="0"/>
                  </a:cubicBezTo>
                  <a:close/>
                </a:path>
              </a:pathLst>
            </a:custGeom>
            <a:solidFill>
              <a:srgbClr val="00B050">
                <a:alpha val="30000"/>
              </a:srgbClr>
            </a:solidFill>
            <a:ln w="19050"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1618946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8</a:t>
              </a:r>
              <a:endParaRPr lang="es-CO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581E780-ED63-4EE8-8452-9B85FC631791}"/>
                </a:ext>
              </a:extLst>
            </p:cNvPr>
            <p:cNvCxnSpPr>
              <a:cxnSpLocks/>
              <a:stCxn id="51" idx="1"/>
              <a:endCxn id="50" idx="3"/>
            </p:cNvCxnSpPr>
            <p:nvPr/>
          </p:nvCxnSpPr>
          <p:spPr>
            <a:xfrm flipH="1">
              <a:off x="4254421" y="-227178"/>
              <a:ext cx="185459" cy="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D611D51-AF62-4140-8B01-628A759C2839}"/>
              </a:ext>
            </a:extLst>
          </p:cNvPr>
          <p:cNvGrpSpPr/>
          <p:nvPr/>
        </p:nvGrpSpPr>
        <p:grpSpPr>
          <a:xfrm>
            <a:off x="1725893" y="4996001"/>
            <a:ext cx="6375703" cy="1683617"/>
            <a:chOff x="1050858" y="-386399"/>
            <a:chExt cx="4626545" cy="168362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ABEB2FD-59C0-4EE1-A40D-1FF6C5293E24}"/>
                </a:ext>
              </a:extLst>
            </p:cNvPr>
            <p:cNvSpPr/>
            <p:nvPr/>
          </p:nvSpPr>
          <p:spPr>
            <a:xfrm>
              <a:off x="1050858" y="-386399"/>
              <a:ext cx="4111189" cy="1683622"/>
            </a:xfrm>
            <a:custGeom>
              <a:avLst/>
              <a:gdLst>
                <a:gd name="connsiteX0" fmla="*/ 0 w 5665506"/>
                <a:gd name="connsiteY0" fmla="*/ 0 h 1683617"/>
                <a:gd name="connsiteX1" fmla="*/ 509896 w 5665506"/>
                <a:gd name="connsiteY1" fmla="*/ 0 h 1683617"/>
                <a:gd name="connsiteX2" fmla="*/ 906481 w 5665506"/>
                <a:gd name="connsiteY2" fmla="*/ 0 h 1683617"/>
                <a:gd name="connsiteX3" fmla="*/ 1586342 w 5665506"/>
                <a:gd name="connsiteY3" fmla="*/ 0 h 1683617"/>
                <a:gd name="connsiteX4" fmla="*/ 2152892 w 5665506"/>
                <a:gd name="connsiteY4" fmla="*/ 0 h 1683617"/>
                <a:gd name="connsiteX5" fmla="*/ 2549478 w 5665506"/>
                <a:gd name="connsiteY5" fmla="*/ 0 h 1683617"/>
                <a:gd name="connsiteX6" fmla="*/ 3116028 w 5665506"/>
                <a:gd name="connsiteY6" fmla="*/ 0 h 1683617"/>
                <a:gd name="connsiteX7" fmla="*/ 3682579 w 5665506"/>
                <a:gd name="connsiteY7" fmla="*/ 0 h 1683617"/>
                <a:gd name="connsiteX8" fmla="*/ 4362440 w 5665506"/>
                <a:gd name="connsiteY8" fmla="*/ 0 h 1683617"/>
                <a:gd name="connsiteX9" fmla="*/ 5042300 w 5665506"/>
                <a:gd name="connsiteY9" fmla="*/ 0 h 1683617"/>
                <a:gd name="connsiteX10" fmla="*/ 5665506 w 5665506"/>
                <a:gd name="connsiteY10" fmla="*/ 0 h 1683617"/>
                <a:gd name="connsiteX11" fmla="*/ 5665506 w 5665506"/>
                <a:gd name="connsiteY11" fmla="*/ 544369 h 1683617"/>
                <a:gd name="connsiteX12" fmla="*/ 5665506 w 5665506"/>
                <a:gd name="connsiteY12" fmla="*/ 1105575 h 1683617"/>
                <a:gd name="connsiteX13" fmla="*/ 5665506 w 5665506"/>
                <a:gd name="connsiteY13" fmla="*/ 1683617 h 1683617"/>
                <a:gd name="connsiteX14" fmla="*/ 4985645 w 5665506"/>
                <a:gd name="connsiteY14" fmla="*/ 1683617 h 1683617"/>
                <a:gd name="connsiteX15" fmla="*/ 4305785 w 5665506"/>
                <a:gd name="connsiteY15" fmla="*/ 1683617 h 1683617"/>
                <a:gd name="connsiteX16" fmla="*/ 3682579 w 5665506"/>
                <a:gd name="connsiteY16" fmla="*/ 1683617 h 1683617"/>
                <a:gd name="connsiteX17" fmla="*/ 3002718 w 5665506"/>
                <a:gd name="connsiteY17" fmla="*/ 1683617 h 1683617"/>
                <a:gd name="connsiteX18" fmla="*/ 2492823 w 5665506"/>
                <a:gd name="connsiteY18" fmla="*/ 1683617 h 1683617"/>
                <a:gd name="connsiteX19" fmla="*/ 2096237 w 5665506"/>
                <a:gd name="connsiteY19" fmla="*/ 1683617 h 1683617"/>
                <a:gd name="connsiteX20" fmla="*/ 1699652 w 5665506"/>
                <a:gd name="connsiteY20" fmla="*/ 1683617 h 1683617"/>
                <a:gd name="connsiteX21" fmla="*/ 1133101 w 5665506"/>
                <a:gd name="connsiteY21" fmla="*/ 1683617 h 1683617"/>
                <a:gd name="connsiteX22" fmla="*/ 0 w 5665506"/>
                <a:gd name="connsiteY22" fmla="*/ 1683617 h 1683617"/>
                <a:gd name="connsiteX23" fmla="*/ 0 w 5665506"/>
                <a:gd name="connsiteY23" fmla="*/ 1172920 h 1683617"/>
                <a:gd name="connsiteX24" fmla="*/ 0 w 5665506"/>
                <a:gd name="connsiteY24" fmla="*/ 662223 h 1683617"/>
                <a:gd name="connsiteX25" fmla="*/ 0 w 5665506"/>
                <a:gd name="connsiteY25" fmla="*/ 0 h 1683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665506" h="1683617" extrusionOk="0">
                  <a:moveTo>
                    <a:pt x="0" y="0"/>
                  </a:moveTo>
                  <a:cubicBezTo>
                    <a:pt x="180244" y="-40666"/>
                    <a:pt x="395961" y="7200"/>
                    <a:pt x="509896" y="0"/>
                  </a:cubicBezTo>
                  <a:cubicBezTo>
                    <a:pt x="623831" y="-7200"/>
                    <a:pt x="725050" y="28982"/>
                    <a:pt x="906481" y="0"/>
                  </a:cubicBezTo>
                  <a:cubicBezTo>
                    <a:pt x="1087912" y="-28982"/>
                    <a:pt x="1328034" y="34225"/>
                    <a:pt x="1586342" y="0"/>
                  </a:cubicBezTo>
                  <a:cubicBezTo>
                    <a:pt x="1844650" y="-34225"/>
                    <a:pt x="2037402" y="3590"/>
                    <a:pt x="2152892" y="0"/>
                  </a:cubicBezTo>
                  <a:cubicBezTo>
                    <a:pt x="2268382" y="-3590"/>
                    <a:pt x="2365549" y="43543"/>
                    <a:pt x="2549478" y="0"/>
                  </a:cubicBezTo>
                  <a:cubicBezTo>
                    <a:pt x="2733407" y="-43543"/>
                    <a:pt x="2834237" y="8606"/>
                    <a:pt x="3116028" y="0"/>
                  </a:cubicBezTo>
                  <a:cubicBezTo>
                    <a:pt x="3397819" y="-8606"/>
                    <a:pt x="3428757" y="18478"/>
                    <a:pt x="3682579" y="0"/>
                  </a:cubicBezTo>
                  <a:cubicBezTo>
                    <a:pt x="3936401" y="-18478"/>
                    <a:pt x="4129643" y="23405"/>
                    <a:pt x="4362440" y="0"/>
                  </a:cubicBezTo>
                  <a:cubicBezTo>
                    <a:pt x="4595237" y="-23405"/>
                    <a:pt x="4841596" y="13547"/>
                    <a:pt x="5042300" y="0"/>
                  </a:cubicBezTo>
                  <a:cubicBezTo>
                    <a:pt x="5243004" y="-13547"/>
                    <a:pt x="5360347" y="21439"/>
                    <a:pt x="5665506" y="0"/>
                  </a:cubicBezTo>
                  <a:cubicBezTo>
                    <a:pt x="5717561" y="170174"/>
                    <a:pt x="5657939" y="425448"/>
                    <a:pt x="5665506" y="544369"/>
                  </a:cubicBezTo>
                  <a:cubicBezTo>
                    <a:pt x="5673073" y="663290"/>
                    <a:pt x="5624419" y="836151"/>
                    <a:pt x="5665506" y="1105575"/>
                  </a:cubicBezTo>
                  <a:cubicBezTo>
                    <a:pt x="5706593" y="1374999"/>
                    <a:pt x="5619596" y="1439959"/>
                    <a:pt x="5665506" y="1683617"/>
                  </a:cubicBezTo>
                  <a:cubicBezTo>
                    <a:pt x="5507513" y="1700509"/>
                    <a:pt x="5194104" y="1610454"/>
                    <a:pt x="4985645" y="1683617"/>
                  </a:cubicBezTo>
                  <a:cubicBezTo>
                    <a:pt x="4777186" y="1756780"/>
                    <a:pt x="4642269" y="1612411"/>
                    <a:pt x="4305785" y="1683617"/>
                  </a:cubicBezTo>
                  <a:cubicBezTo>
                    <a:pt x="3969301" y="1754823"/>
                    <a:pt x="3855044" y="1642875"/>
                    <a:pt x="3682579" y="1683617"/>
                  </a:cubicBezTo>
                  <a:cubicBezTo>
                    <a:pt x="3510114" y="1724359"/>
                    <a:pt x="3311641" y="1675744"/>
                    <a:pt x="3002718" y="1683617"/>
                  </a:cubicBezTo>
                  <a:cubicBezTo>
                    <a:pt x="2693795" y="1691490"/>
                    <a:pt x="2665383" y="1627500"/>
                    <a:pt x="2492823" y="1683617"/>
                  </a:cubicBezTo>
                  <a:cubicBezTo>
                    <a:pt x="2320263" y="1739734"/>
                    <a:pt x="2293936" y="1637147"/>
                    <a:pt x="2096237" y="1683617"/>
                  </a:cubicBezTo>
                  <a:cubicBezTo>
                    <a:pt x="1898538" y="1730087"/>
                    <a:pt x="1810317" y="1657139"/>
                    <a:pt x="1699652" y="1683617"/>
                  </a:cubicBezTo>
                  <a:cubicBezTo>
                    <a:pt x="1588987" y="1710095"/>
                    <a:pt x="1334217" y="1661278"/>
                    <a:pt x="1133101" y="1683617"/>
                  </a:cubicBezTo>
                  <a:cubicBezTo>
                    <a:pt x="931985" y="1705956"/>
                    <a:pt x="235909" y="1644473"/>
                    <a:pt x="0" y="1683617"/>
                  </a:cubicBezTo>
                  <a:cubicBezTo>
                    <a:pt x="-28018" y="1569555"/>
                    <a:pt x="10873" y="1386010"/>
                    <a:pt x="0" y="1172920"/>
                  </a:cubicBezTo>
                  <a:cubicBezTo>
                    <a:pt x="-10873" y="959830"/>
                    <a:pt x="47657" y="864830"/>
                    <a:pt x="0" y="662223"/>
                  </a:cubicBezTo>
                  <a:cubicBezTo>
                    <a:pt x="-47657" y="459616"/>
                    <a:pt x="51071" y="215310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1618946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3E7269A-BA5F-4CDC-9212-39E8C1D3A09E}"/>
                </a:ext>
              </a:extLst>
            </p:cNvPr>
            <p:cNvSpPr/>
            <p:nvPr/>
          </p:nvSpPr>
          <p:spPr>
            <a:xfrm>
              <a:off x="5350962" y="327297"/>
              <a:ext cx="326441" cy="251339"/>
            </a:xfrm>
            <a:custGeom>
              <a:avLst/>
              <a:gdLst>
                <a:gd name="connsiteX0" fmla="*/ 0 w 449858"/>
                <a:gd name="connsiteY0" fmla="*/ 0 h 251338"/>
                <a:gd name="connsiteX1" fmla="*/ 449858 w 449858"/>
                <a:gd name="connsiteY1" fmla="*/ 0 h 251338"/>
                <a:gd name="connsiteX2" fmla="*/ 449858 w 449858"/>
                <a:gd name="connsiteY2" fmla="*/ 251338 h 251338"/>
                <a:gd name="connsiteX3" fmla="*/ 0 w 449858"/>
                <a:gd name="connsiteY3" fmla="*/ 251338 h 251338"/>
                <a:gd name="connsiteX4" fmla="*/ 0 w 449858"/>
                <a:gd name="connsiteY4" fmla="*/ 0 h 2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58" h="251338" fill="none" extrusionOk="0">
                  <a:moveTo>
                    <a:pt x="0" y="0"/>
                  </a:moveTo>
                  <a:cubicBezTo>
                    <a:pt x="186355" y="-45976"/>
                    <a:pt x="256282" y="4799"/>
                    <a:pt x="449858" y="0"/>
                  </a:cubicBezTo>
                  <a:cubicBezTo>
                    <a:pt x="476051" y="115287"/>
                    <a:pt x="422857" y="158529"/>
                    <a:pt x="449858" y="251338"/>
                  </a:cubicBezTo>
                  <a:cubicBezTo>
                    <a:pt x="227477" y="284079"/>
                    <a:pt x="149644" y="208585"/>
                    <a:pt x="0" y="251338"/>
                  </a:cubicBezTo>
                  <a:cubicBezTo>
                    <a:pt x="-3671" y="146367"/>
                    <a:pt x="1422" y="93677"/>
                    <a:pt x="0" y="0"/>
                  </a:cubicBezTo>
                  <a:close/>
                </a:path>
                <a:path w="449858" h="251338" stroke="0" extrusionOk="0">
                  <a:moveTo>
                    <a:pt x="0" y="0"/>
                  </a:moveTo>
                  <a:cubicBezTo>
                    <a:pt x="198169" y="-18122"/>
                    <a:pt x="264603" y="27014"/>
                    <a:pt x="449858" y="0"/>
                  </a:cubicBezTo>
                  <a:cubicBezTo>
                    <a:pt x="450821" y="101453"/>
                    <a:pt x="443953" y="136080"/>
                    <a:pt x="449858" y="251338"/>
                  </a:cubicBezTo>
                  <a:cubicBezTo>
                    <a:pt x="246058" y="301441"/>
                    <a:pt x="200605" y="197932"/>
                    <a:pt x="0" y="251338"/>
                  </a:cubicBezTo>
                  <a:cubicBezTo>
                    <a:pt x="-16820" y="145603"/>
                    <a:pt x="2332" y="113009"/>
                    <a:pt x="0" y="0"/>
                  </a:cubicBezTo>
                  <a:close/>
                </a:path>
              </a:pathLst>
            </a:custGeom>
            <a:solidFill>
              <a:srgbClr val="00B050">
                <a:alpha val="30000"/>
              </a:srgbClr>
            </a:solidFill>
            <a:ln w="19050"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1618946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  <a:endParaRPr lang="es-CO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A6C4A61-D641-44C5-B32B-FA4FD9A38376}"/>
                </a:ext>
              </a:extLst>
            </p:cNvPr>
            <p:cNvCxnSpPr>
              <a:cxnSpLocks/>
              <a:stCxn id="61" idx="1"/>
              <a:endCxn id="60" idx="3"/>
            </p:cNvCxnSpPr>
            <p:nvPr/>
          </p:nvCxnSpPr>
          <p:spPr>
            <a:xfrm flipH="1">
              <a:off x="5162047" y="452966"/>
              <a:ext cx="188915" cy="244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2B864EA-B5EC-4B9E-ABF0-71A3B6F88470}"/>
              </a:ext>
            </a:extLst>
          </p:cNvPr>
          <p:cNvGrpSpPr/>
          <p:nvPr/>
        </p:nvGrpSpPr>
        <p:grpSpPr>
          <a:xfrm>
            <a:off x="0" y="4711197"/>
            <a:ext cx="8101595" cy="256229"/>
            <a:chOff x="-201540" y="327297"/>
            <a:chExt cx="5878943" cy="25623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C6464-71E2-4162-8708-7160B7E7B357}"/>
                </a:ext>
              </a:extLst>
            </p:cNvPr>
            <p:cNvSpPr/>
            <p:nvPr/>
          </p:nvSpPr>
          <p:spPr>
            <a:xfrm>
              <a:off x="-201540" y="327298"/>
              <a:ext cx="5363587" cy="256229"/>
            </a:xfrm>
            <a:custGeom>
              <a:avLst/>
              <a:gdLst>
                <a:gd name="connsiteX0" fmla="*/ 0 w 7391398"/>
                <a:gd name="connsiteY0" fmla="*/ 0 h 256228"/>
                <a:gd name="connsiteX1" fmla="*/ 494655 w 7391398"/>
                <a:gd name="connsiteY1" fmla="*/ 0 h 256228"/>
                <a:gd name="connsiteX2" fmla="*/ 841482 w 7391398"/>
                <a:gd name="connsiteY2" fmla="*/ 0 h 256228"/>
                <a:gd name="connsiteX3" fmla="*/ 1557879 w 7391398"/>
                <a:gd name="connsiteY3" fmla="*/ 0 h 256228"/>
                <a:gd name="connsiteX4" fmla="*/ 2126448 w 7391398"/>
                <a:gd name="connsiteY4" fmla="*/ 0 h 256228"/>
                <a:gd name="connsiteX5" fmla="*/ 2473275 w 7391398"/>
                <a:gd name="connsiteY5" fmla="*/ 0 h 256228"/>
                <a:gd name="connsiteX6" fmla="*/ 3041845 w 7391398"/>
                <a:gd name="connsiteY6" fmla="*/ 0 h 256228"/>
                <a:gd name="connsiteX7" fmla="*/ 3610414 w 7391398"/>
                <a:gd name="connsiteY7" fmla="*/ 0 h 256228"/>
                <a:gd name="connsiteX8" fmla="*/ 4326811 w 7391398"/>
                <a:gd name="connsiteY8" fmla="*/ 0 h 256228"/>
                <a:gd name="connsiteX9" fmla="*/ 5043208 w 7391398"/>
                <a:gd name="connsiteY9" fmla="*/ 0 h 256228"/>
                <a:gd name="connsiteX10" fmla="*/ 5463949 w 7391398"/>
                <a:gd name="connsiteY10" fmla="*/ 0 h 256228"/>
                <a:gd name="connsiteX11" fmla="*/ 5958604 w 7391398"/>
                <a:gd name="connsiteY11" fmla="*/ 0 h 256228"/>
                <a:gd name="connsiteX12" fmla="*/ 6527173 w 7391398"/>
                <a:gd name="connsiteY12" fmla="*/ 0 h 256228"/>
                <a:gd name="connsiteX13" fmla="*/ 7391398 w 7391398"/>
                <a:gd name="connsiteY13" fmla="*/ 0 h 256228"/>
                <a:gd name="connsiteX14" fmla="*/ 7391398 w 7391398"/>
                <a:gd name="connsiteY14" fmla="*/ 256228 h 256228"/>
                <a:gd name="connsiteX15" fmla="*/ 7044571 w 7391398"/>
                <a:gd name="connsiteY15" fmla="*/ 256228 h 256228"/>
                <a:gd name="connsiteX16" fmla="*/ 6402088 w 7391398"/>
                <a:gd name="connsiteY16" fmla="*/ 256228 h 256228"/>
                <a:gd name="connsiteX17" fmla="*/ 5685691 w 7391398"/>
                <a:gd name="connsiteY17" fmla="*/ 256228 h 256228"/>
                <a:gd name="connsiteX18" fmla="*/ 5191036 w 7391398"/>
                <a:gd name="connsiteY18" fmla="*/ 256228 h 256228"/>
                <a:gd name="connsiteX19" fmla="*/ 4844209 w 7391398"/>
                <a:gd name="connsiteY19" fmla="*/ 256228 h 256228"/>
                <a:gd name="connsiteX20" fmla="*/ 4497381 w 7391398"/>
                <a:gd name="connsiteY20" fmla="*/ 256228 h 256228"/>
                <a:gd name="connsiteX21" fmla="*/ 3928812 w 7391398"/>
                <a:gd name="connsiteY21" fmla="*/ 256228 h 256228"/>
                <a:gd name="connsiteX22" fmla="*/ 3212415 w 7391398"/>
                <a:gd name="connsiteY22" fmla="*/ 256228 h 256228"/>
                <a:gd name="connsiteX23" fmla="*/ 2865588 w 7391398"/>
                <a:gd name="connsiteY23" fmla="*/ 256228 h 256228"/>
                <a:gd name="connsiteX24" fmla="*/ 2297019 w 7391398"/>
                <a:gd name="connsiteY24" fmla="*/ 256228 h 256228"/>
                <a:gd name="connsiteX25" fmla="*/ 1950192 w 7391398"/>
                <a:gd name="connsiteY25" fmla="*/ 256228 h 256228"/>
                <a:gd name="connsiteX26" fmla="*/ 1603365 w 7391398"/>
                <a:gd name="connsiteY26" fmla="*/ 256228 h 256228"/>
                <a:gd name="connsiteX27" fmla="*/ 960882 w 7391398"/>
                <a:gd name="connsiteY27" fmla="*/ 256228 h 256228"/>
                <a:gd name="connsiteX28" fmla="*/ 0 w 7391398"/>
                <a:gd name="connsiteY28" fmla="*/ 256228 h 256228"/>
                <a:gd name="connsiteX29" fmla="*/ 0 w 7391398"/>
                <a:gd name="connsiteY29" fmla="*/ 0 h 256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391398" h="256228" extrusionOk="0">
                  <a:moveTo>
                    <a:pt x="0" y="0"/>
                  </a:moveTo>
                  <a:cubicBezTo>
                    <a:pt x="181321" y="-35193"/>
                    <a:pt x="275398" y="42256"/>
                    <a:pt x="494655" y="0"/>
                  </a:cubicBezTo>
                  <a:cubicBezTo>
                    <a:pt x="713912" y="-42256"/>
                    <a:pt x="715765" y="16108"/>
                    <a:pt x="841482" y="0"/>
                  </a:cubicBezTo>
                  <a:cubicBezTo>
                    <a:pt x="967199" y="-16108"/>
                    <a:pt x="1230552" y="21284"/>
                    <a:pt x="1557879" y="0"/>
                  </a:cubicBezTo>
                  <a:cubicBezTo>
                    <a:pt x="1885206" y="-21284"/>
                    <a:pt x="1855185" y="27170"/>
                    <a:pt x="2126448" y="0"/>
                  </a:cubicBezTo>
                  <a:cubicBezTo>
                    <a:pt x="2397711" y="-27170"/>
                    <a:pt x="2371212" y="3505"/>
                    <a:pt x="2473275" y="0"/>
                  </a:cubicBezTo>
                  <a:cubicBezTo>
                    <a:pt x="2575338" y="-3505"/>
                    <a:pt x="2922290" y="29523"/>
                    <a:pt x="3041845" y="0"/>
                  </a:cubicBezTo>
                  <a:cubicBezTo>
                    <a:pt x="3161400" y="-29523"/>
                    <a:pt x="3456236" y="55509"/>
                    <a:pt x="3610414" y="0"/>
                  </a:cubicBezTo>
                  <a:cubicBezTo>
                    <a:pt x="3764592" y="-55509"/>
                    <a:pt x="4117262" y="78290"/>
                    <a:pt x="4326811" y="0"/>
                  </a:cubicBezTo>
                  <a:cubicBezTo>
                    <a:pt x="4536360" y="-78290"/>
                    <a:pt x="4729482" y="53772"/>
                    <a:pt x="5043208" y="0"/>
                  </a:cubicBezTo>
                  <a:cubicBezTo>
                    <a:pt x="5356934" y="-53772"/>
                    <a:pt x="5256636" y="36897"/>
                    <a:pt x="5463949" y="0"/>
                  </a:cubicBezTo>
                  <a:cubicBezTo>
                    <a:pt x="5671262" y="-36897"/>
                    <a:pt x="5840624" y="32765"/>
                    <a:pt x="5958604" y="0"/>
                  </a:cubicBezTo>
                  <a:cubicBezTo>
                    <a:pt x="6076585" y="-32765"/>
                    <a:pt x="6252519" y="24079"/>
                    <a:pt x="6527173" y="0"/>
                  </a:cubicBezTo>
                  <a:cubicBezTo>
                    <a:pt x="6801827" y="-24079"/>
                    <a:pt x="7067831" y="83530"/>
                    <a:pt x="7391398" y="0"/>
                  </a:cubicBezTo>
                  <a:cubicBezTo>
                    <a:pt x="7408699" y="123534"/>
                    <a:pt x="7371616" y="152471"/>
                    <a:pt x="7391398" y="256228"/>
                  </a:cubicBezTo>
                  <a:cubicBezTo>
                    <a:pt x="7273068" y="293471"/>
                    <a:pt x="7182592" y="241822"/>
                    <a:pt x="7044571" y="256228"/>
                  </a:cubicBezTo>
                  <a:cubicBezTo>
                    <a:pt x="6906550" y="270634"/>
                    <a:pt x="6698649" y="181040"/>
                    <a:pt x="6402088" y="256228"/>
                  </a:cubicBezTo>
                  <a:cubicBezTo>
                    <a:pt x="6105527" y="331416"/>
                    <a:pt x="5890779" y="201102"/>
                    <a:pt x="5685691" y="256228"/>
                  </a:cubicBezTo>
                  <a:cubicBezTo>
                    <a:pt x="5480603" y="311354"/>
                    <a:pt x="5325032" y="217472"/>
                    <a:pt x="5191036" y="256228"/>
                  </a:cubicBezTo>
                  <a:cubicBezTo>
                    <a:pt x="5057040" y="294984"/>
                    <a:pt x="5017622" y="242489"/>
                    <a:pt x="4844209" y="256228"/>
                  </a:cubicBezTo>
                  <a:cubicBezTo>
                    <a:pt x="4670796" y="269967"/>
                    <a:pt x="4636537" y="227745"/>
                    <a:pt x="4497381" y="256228"/>
                  </a:cubicBezTo>
                  <a:cubicBezTo>
                    <a:pt x="4358225" y="284711"/>
                    <a:pt x="4125329" y="192593"/>
                    <a:pt x="3928812" y="256228"/>
                  </a:cubicBezTo>
                  <a:cubicBezTo>
                    <a:pt x="3732295" y="319863"/>
                    <a:pt x="3370007" y="236125"/>
                    <a:pt x="3212415" y="256228"/>
                  </a:cubicBezTo>
                  <a:cubicBezTo>
                    <a:pt x="3054823" y="276331"/>
                    <a:pt x="2968512" y="234430"/>
                    <a:pt x="2865588" y="256228"/>
                  </a:cubicBezTo>
                  <a:cubicBezTo>
                    <a:pt x="2762664" y="278026"/>
                    <a:pt x="2511105" y="251105"/>
                    <a:pt x="2297019" y="256228"/>
                  </a:cubicBezTo>
                  <a:cubicBezTo>
                    <a:pt x="2082933" y="261351"/>
                    <a:pt x="2033968" y="221465"/>
                    <a:pt x="1950192" y="256228"/>
                  </a:cubicBezTo>
                  <a:cubicBezTo>
                    <a:pt x="1866416" y="290991"/>
                    <a:pt x="1673069" y="255352"/>
                    <a:pt x="1603365" y="256228"/>
                  </a:cubicBezTo>
                  <a:cubicBezTo>
                    <a:pt x="1533661" y="257104"/>
                    <a:pt x="1124245" y="198755"/>
                    <a:pt x="960882" y="256228"/>
                  </a:cubicBezTo>
                  <a:cubicBezTo>
                    <a:pt x="797519" y="313701"/>
                    <a:pt x="252596" y="252936"/>
                    <a:pt x="0" y="256228"/>
                  </a:cubicBezTo>
                  <a:cubicBezTo>
                    <a:pt x="-24433" y="144212"/>
                    <a:pt x="7554" y="58397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1618946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A6DCE65-E698-4E3F-83AB-AC411B74C15A}"/>
                </a:ext>
              </a:extLst>
            </p:cNvPr>
            <p:cNvSpPr/>
            <p:nvPr/>
          </p:nvSpPr>
          <p:spPr>
            <a:xfrm>
              <a:off x="5350962" y="327297"/>
              <a:ext cx="326441" cy="251339"/>
            </a:xfrm>
            <a:custGeom>
              <a:avLst/>
              <a:gdLst>
                <a:gd name="connsiteX0" fmla="*/ 0 w 449858"/>
                <a:gd name="connsiteY0" fmla="*/ 0 h 251338"/>
                <a:gd name="connsiteX1" fmla="*/ 449858 w 449858"/>
                <a:gd name="connsiteY1" fmla="*/ 0 h 251338"/>
                <a:gd name="connsiteX2" fmla="*/ 449858 w 449858"/>
                <a:gd name="connsiteY2" fmla="*/ 251338 h 251338"/>
                <a:gd name="connsiteX3" fmla="*/ 0 w 449858"/>
                <a:gd name="connsiteY3" fmla="*/ 251338 h 251338"/>
                <a:gd name="connsiteX4" fmla="*/ 0 w 449858"/>
                <a:gd name="connsiteY4" fmla="*/ 0 h 2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58" h="251338" fill="none" extrusionOk="0">
                  <a:moveTo>
                    <a:pt x="0" y="0"/>
                  </a:moveTo>
                  <a:cubicBezTo>
                    <a:pt x="186355" y="-45976"/>
                    <a:pt x="256282" y="4799"/>
                    <a:pt x="449858" y="0"/>
                  </a:cubicBezTo>
                  <a:cubicBezTo>
                    <a:pt x="476051" y="115287"/>
                    <a:pt x="422857" y="158529"/>
                    <a:pt x="449858" y="251338"/>
                  </a:cubicBezTo>
                  <a:cubicBezTo>
                    <a:pt x="227477" y="284079"/>
                    <a:pt x="149644" y="208585"/>
                    <a:pt x="0" y="251338"/>
                  </a:cubicBezTo>
                  <a:cubicBezTo>
                    <a:pt x="-3671" y="146367"/>
                    <a:pt x="1422" y="93677"/>
                    <a:pt x="0" y="0"/>
                  </a:cubicBezTo>
                  <a:close/>
                </a:path>
                <a:path w="449858" h="251338" stroke="0" extrusionOk="0">
                  <a:moveTo>
                    <a:pt x="0" y="0"/>
                  </a:moveTo>
                  <a:cubicBezTo>
                    <a:pt x="198169" y="-18122"/>
                    <a:pt x="264603" y="27014"/>
                    <a:pt x="449858" y="0"/>
                  </a:cubicBezTo>
                  <a:cubicBezTo>
                    <a:pt x="450821" y="101453"/>
                    <a:pt x="443953" y="136080"/>
                    <a:pt x="449858" y="251338"/>
                  </a:cubicBezTo>
                  <a:cubicBezTo>
                    <a:pt x="246058" y="301441"/>
                    <a:pt x="200605" y="197932"/>
                    <a:pt x="0" y="251338"/>
                  </a:cubicBezTo>
                  <a:cubicBezTo>
                    <a:pt x="-16820" y="145603"/>
                    <a:pt x="2332" y="113009"/>
                    <a:pt x="0" y="0"/>
                  </a:cubicBezTo>
                  <a:close/>
                </a:path>
              </a:pathLst>
            </a:custGeom>
            <a:solidFill>
              <a:srgbClr val="00B050">
                <a:alpha val="30000"/>
              </a:srgbClr>
            </a:solidFill>
            <a:ln w="19050"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1618946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  <a:endParaRPr lang="es-CO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C691AAF-1A23-428E-A486-19034DE29D14}"/>
                </a:ext>
              </a:extLst>
            </p:cNvPr>
            <p:cNvCxnSpPr>
              <a:cxnSpLocks/>
              <a:stCxn id="68" idx="1"/>
              <a:endCxn id="67" idx="3"/>
            </p:cNvCxnSpPr>
            <p:nvPr/>
          </p:nvCxnSpPr>
          <p:spPr>
            <a:xfrm flipH="1">
              <a:off x="5162047" y="452966"/>
              <a:ext cx="188915" cy="244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D6D4A0F-4426-4406-9F6E-569328AA829F}"/>
              </a:ext>
            </a:extLst>
          </p:cNvPr>
          <p:cNvGrpSpPr/>
          <p:nvPr/>
        </p:nvGrpSpPr>
        <p:grpSpPr>
          <a:xfrm>
            <a:off x="1725892" y="1916321"/>
            <a:ext cx="6375703" cy="2681484"/>
            <a:chOff x="1050858" y="-885333"/>
            <a:chExt cx="4626545" cy="2681492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B69F443-B721-4477-BF19-12502ADB8FB5}"/>
                </a:ext>
              </a:extLst>
            </p:cNvPr>
            <p:cNvSpPr/>
            <p:nvPr/>
          </p:nvSpPr>
          <p:spPr>
            <a:xfrm>
              <a:off x="1050858" y="-885333"/>
              <a:ext cx="4111189" cy="2681492"/>
            </a:xfrm>
            <a:custGeom>
              <a:avLst/>
              <a:gdLst>
                <a:gd name="connsiteX0" fmla="*/ 0 w 5665506"/>
                <a:gd name="connsiteY0" fmla="*/ 0 h 2681484"/>
                <a:gd name="connsiteX1" fmla="*/ 509896 w 5665506"/>
                <a:gd name="connsiteY1" fmla="*/ 0 h 2681484"/>
                <a:gd name="connsiteX2" fmla="*/ 906481 w 5665506"/>
                <a:gd name="connsiteY2" fmla="*/ 0 h 2681484"/>
                <a:gd name="connsiteX3" fmla="*/ 1586342 w 5665506"/>
                <a:gd name="connsiteY3" fmla="*/ 0 h 2681484"/>
                <a:gd name="connsiteX4" fmla="*/ 2152892 w 5665506"/>
                <a:gd name="connsiteY4" fmla="*/ 0 h 2681484"/>
                <a:gd name="connsiteX5" fmla="*/ 2549478 w 5665506"/>
                <a:gd name="connsiteY5" fmla="*/ 0 h 2681484"/>
                <a:gd name="connsiteX6" fmla="*/ 3116028 w 5665506"/>
                <a:gd name="connsiteY6" fmla="*/ 0 h 2681484"/>
                <a:gd name="connsiteX7" fmla="*/ 3682579 w 5665506"/>
                <a:gd name="connsiteY7" fmla="*/ 0 h 2681484"/>
                <a:gd name="connsiteX8" fmla="*/ 4362440 w 5665506"/>
                <a:gd name="connsiteY8" fmla="*/ 0 h 2681484"/>
                <a:gd name="connsiteX9" fmla="*/ 5042300 w 5665506"/>
                <a:gd name="connsiteY9" fmla="*/ 0 h 2681484"/>
                <a:gd name="connsiteX10" fmla="*/ 5665506 w 5665506"/>
                <a:gd name="connsiteY10" fmla="*/ 0 h 2681484"/>
                <a:gd name="connsiteX11" fmla="*/ 5665506 w 5665506"/>
                <a:gd name="connsiteY11" fmla="*/ 509482 h 2681484"/>
                <a:gd name="connsiteX12" fmla="*/ 5665506 w 5665506"/>
                <a:gd name="connsiteY12" fmla="*/ 1045779 h 2681484"/>
                <a:gd name="connsiteX13" fmla="*/ 5665506 w 5665506"/>
                <a:gd name="connsiteY13" fmla="*/ 1528446 h 2681484"/>
                <a:gd name="connsiteX14" fmla="*/ 5665506 w 5665506"/>
                <a:gd name="connsiteY14" fmla="*/ 2118372 h 2681484"/>
                <a:gd name="connsiteX15" fmla="*/ 5665506 w 5665506"/>
                <a:gd name="connsiteY15" fmla="*/ 2681484 h 2681484"/>
                <a:gd name="connsiteX16" fmla="*/ 5212266 w 5665506"/>
                <a:gd name="connsiteY16" fmla="*/ 2681484 h 2681484"/>
                <a:gd name="connsiteX17" fmla="*/ 4532405 w 5665506"/>
                <a:gd name="connsiteY17" fmla="*/ 2681484 h 2681484"/>
                <a:gd name="connsiteX18" fmla="*/ 4022509 w 5665506"/>
                <a:gd name="connsiteY18" fmla="*/ 2681484 h 2681484"/>
                <a:gd name="connsiteX19" fmla="*/ 3625924 w 5665506"/>
                <a:gd name="connsiteY19" fmla="*/ 2681484 h 2681484"/>
                <a:gd name="connsiteX20" fmla="*/ 3229338 w 5665506"/>
                <a:gd name="connsiteY20" fmla="*/ 2681484 h 2681484"/>
                <a:gd name="connsiteX21" fmla="*/ 2662788 w 5665506"/>
                <a:gd name="connsiteY21" fmla="*/ 2681484 h 2681484"/>
                <a:gd name="connsiteX22" fmla="*/ 1982927 w 5665506"/>
                <a:gd name="connsiteY22" fmla="*/ 2681484 h 2681484"/>
                <a:gd name="connsiteX23" fmla="*/ 1586342 w 5665506"/>
                <a:gd name="connsiteY23" fmla="*/ 2681484 h 2681484"/>
                <a:gd name="connsiteX24" fmla="*/ 1019791 w 5665506"/>
                <a:gd name="connsiteY24" fmla="*/ 2681484 h 2681484"/>
                <a:gd name="connsiteX25" fmla="*/ 623206 w 5665506"/>
                <a:gd name="connsiteY25" fmla="*/ 2681484 h 2681484"/>
                <a:gd name="connsiteX26" fmla="*/ 0 w 5665506"/>
                <a:gd name="connsiteY26" fmla="*/ 2681484 h 2681484"/>
                <a:gd name="connsiteX27" fmla="*/ 0 w 5665506"/>
                <a:gd name="connsiteY27" fmla="*/ 2118372 h 2681484"/>
                <a:gd name="connsiteX28" fmla="*/ 0 w 5665506"/>
                <a:gd name="connsiteY28" fmla="*/ 1555261 h 2681484"/>
                <a:gd name="connsiteX29" fmla="*/ 0 w 5665506"/>
                <a:gd name="connsiteY29" fmla="*/ 965334 h 2681484"/>
                <a:gd name="connsiteX30" fmla="*/ 0 w 5665506"/>
                <a:gd name="connsiteY30" fmla="*/ 509482 h 2681484"/>
                <a:gd name="connsiteX31" fmla="*/ 0 w 5665506"/>
                <a:gd name="connsiteY31" fmla="*/ 0 h 2681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665506" h="2681484" extrusionOk="0">
                  <a:moveTo>
                    <a:pt x="0" y="0"/>
                  </a:moveTo>
                  <a:cubicBezTo>
                    <a:pt x="180244" y="-40666"/>
                    <a:pt x="395961" y="7200"/>
                    <a:pt x="509896" y="0"/>
                  </a:cubicBezTo>
                  <a:cubicBezTo>
                    <a:pt x="623831" y="-7200"/>
                    <a:pt x="725050" y="28982"/>
                    <a:pt x="906481" y="0"/>
                  </a:cubicBezTo>
                  <a:cubicBezTo>
                    <a:pt x="1087912" y="-28982"/>
                    <a:pt x="1328034" y="34225"/>
                    <a:pt x="1586342" y="0"/>
                  </a:cubicBezTo>
                  <a:cubicBezTo>
                    <a:pt x="1844650" y="-34225"/>
                    <a:pt x="2037402" y="3590"/>
                    <a:pt x="2152892" y="0"/>
                  </a:cubicBezTo>
                  <a:cubicBezTo>
                    <a:pt x="2268382" y="-3590"/>
                    <a:pt x="2365549" y="43543"/>
                    <a:pt x="2549478" y="0"/>
                  </a:cubicBezTo>
                  <a:cubicBezTo>
                    <a:pt x="2733407" y="-43543"/>
                    <a:pt x="2834237" y="8606"/>
                    <a:pt x="3116028" y="0"/>
                  </a:cubicBezTo>
                  <a:cubicBezTo>
                    <a:pt x="3397819" y="-8606"/>
                    <a:pt x="3428757" y="18478"/>
                    <a:pt x="3682579" y="0"/>
                  </a:cubicBezTo>
                  <a:cubicBezTo>
                    <a:pt x="3936401" y="-18478"/>
                    <a:pt x="4129643" y="23405"/>
                    <a:pt x="4362440" y="0"/>
                  </a:cubicBezTo>
                  <a:cubicBezTo>
                    <a:pt x="4595237" y="-23405"/>
                    <a:pt x="4841596" y="13547"/>
                    <a:pt x="5042300" y="0"/>
                  </a:cubicBezTo>
                  <a:cubicBezTo>
                    <a:pt x="5243004" y="-13547"/>
                    <a:pt x="5360347" y="21439"/>
                    <a:pt x="5665506" y="0"/>
                  </a:cubicBezTo>
                  <a:cubicBezTo>
                    <a:pt x="5705978" y="237820"/>
                    <a:pt x="5616326" y="276442"/>
                    <a:pt x="5665506" y="509482"/>
                  </a:cubicBezTo>
                  <a:cubicBezTo>
                    <a:pt x="5714686" y="742522"/>
                    <a:pt x="5642316" y="779117"/>
                    <a:pt x="5665506" y="1045779"/>
                  </a:cubicBezTo>
                  <a:cubicBezTo>
                    <a:pt x="5688696" y="1312441"/>
                    <a:pt x="5648462" y="1331759"/>
                    <a:pt x="5665506" y="1528446"/>
                  </a:cubicBezTo>
                  <a:cubicBezTo>
                    <a:pt x="5682550" y="1725133"/>
                    <a:pt x="5661332" y="1826697"/>
                    <a:pt x="5665506" y="2118372"/>
                  </a:cubicBezTo>
                  <a:cubicBezTo>
                    <a:pt x="5669680" y="2410047"/>
                    <a:pt x="5625178" y="2492863"/>
                    <a:pt x="5665506" y="2681484"/>
                  </a:cubicBezTo>
                  <a:cubicBezTo>
                    <a:pt x="5476091" y="2735077"/>
                    <a:pt x="5402004" y="2659196"/>
                    <a:pt x="5212266" y="2681484"/>
                  </a:cubicBezTo>
                  <a:cubicBezTo>
                    <a:pt x="5022528" y="2703772"/>
                    <a:pt x="4841328" y="2673611"/>
                    <a:pt x="4532405" y="2681484"/>
                  </a:cubicBezTo>
                  <a:cubicBezTo>
                    <a:pt x="4223482" y="2689357"/>
                    <a:pt x="4197331" y="2628128"/>
                    <a:pt x="4022509" y="2681484"/>
                  </a:cubicBezTo>
                  <a:cubicBezTo>
                    <a:pt x="3847687" y="2734840"/>
                    <a:pt x="3815696" y="2680014"/>
                    <a:pt x="3625924" y="2681484"/>
                  </a:cubicBezTo>
                  <a:cubicBezTo>
                    <a:pt x="3436153" y="2682954"/>
                    <a:pt x="3346838" y="2656855"/>
                    <a:pt x="3229338" y="2681484"/>
                  </a:cubicBezTo>
                  <a:cubicBezTo>
                    <a:pt x="3111838" y="2706113"/>
                    <a:pt x="2861286" y="2653181"/>
                    <a:pt x="2662788" y="2681484"/>
                  </a:cubicBezTo>
                  <a:cubicBezTo>
                    <a:pt x="2464290" y="2709787"/>
                    <a:pt x="2206092" y="2670245"/>
                    <a:pt x="1982927" y="2681484"/>
                  </a:cubicBezTo>
                  <a:cubicBezTo>
                    <a:pt x="1759762" y="2692723"/>
                    <a:pt x="1758138" y="2674978"/>
                    <a:pt x="1586342" y="2681484"/>
                  </a:cubicBezTo>
                  <a:cubicBezTo>
                    <a:pt x="1414546" y="2687990"/>
                    <a:pt x="1143121" y="2639449"/>
                    <a:pt x="1019791" y="2681484"/>
                  </a:cubicBezTo>
                  <a:cubicBezTo>
                    <a:pt x="896461" y="2723519"/>
                    <a:pt x="797684" y="2637525"/>
                    <a:pt x="623206" y="2681484"/>
                  </a:cubicBezTo>
                  <a:cubicBezTo>
                    <a:pt x="448728" y="2725443"/>
                    <a:pt x="289142" y="2626963"/>
                    <a:pt x="0" y="2681484"/>
                  </a:cubicBezTo>
                  <a:cubicBezTo>
                    <a:pt x="-40509" y="2512866"/>
                    <a:pt x="14096" y="2310271"/>
                    <a:pt x="0" y="2118372"/>
                  </a:cubicBezTo>
                  <a:cubicBezTo>
                    <a:pt x="-14096" y="1926473"/>
                    <a:pt x="9615" y="1794197"/>
                    <a:pt x="0" y="1555261"/>
                  </a:cubicBezTo>
                  <a:cubicBezTo>
                    <a:pt x="-9615" y="1316325"/>
                    <a:pt x="23009" y="1158357"/>
                    <a:pt x="0" y="965334"/>
                  </a:cubicBezTo>
                  <a:cubicBezTo>
                    <a:pt x="-23009" y="772311"/>
                    <a:pt x="38000" y="715421"/>
                    <a:pt x="0" y="509482"/>
                  </a:cubicBezTo>
                  <a:cubicBezTo>
                    <a:pt x="-38000" y="303543"/>
                    <a:pt x="12512" y="214178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1618946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AC79640-A128-421C-A023-56AF1DBDAC8A}"/>
                </a:ext>
              </a:extLst>
            </p:cNvPr>
            <p:cNvSpPr/>
            <p:nvPr/>
          </p:nvSpPr>
          <p:spPr>
            <a:xfrm>
              <a:off x="5350962" y="327297"/>
              <a:ext cx="326441" cy="251339"/>
            </a:xfrm>
            <a:custGeom>
              <a:avLst/>
              <a:gdLst>
                <a:gd name="connsiteX0" fmla="*/ 0 w 449858"/>
                <a:gd name="connsiteY0" fmla="*/ 0 h 251338"/>
                <a:gd name="connsiteX1" fmla="*/ 449858 w 449858"/>
                <a:gd name="connsiteY1" fmla="*/ 0 h 251338"/>
                <a:gd name="connsiteX2" fmla="*/ 449858 w 449858"/>
                <a:gd name="connsiteY2" fmla="*/ 251338 h 251338"/>
                <a:gd name="connsiteX3" fmla="*/ 0 w 449858"/>
                <a:gd name="connsiteY3" fmla="*/ 251338 h 251338"/>
                <a:gd name="connsiteX4" fmla="*/ 0 w 449858"/>
                <a:gd name="connsiteY4" fmla="*/ 0 h 2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58" h="251338" fill="none" extrusionOk="0">
                  <a:moveTo>
                    <a:pt x="0" y="0"/>
                  </a:moveTo>
                  <a:cubicBezTo>
                    <a:pt x="186355" y="-45976"/>
                    <a:pt x="256282" y="4799"/>
                    <a:pt x="449858" y="0"/>
                  </a:cubicBezTo>
                  <a:cubicBezTo>
                    <a:pt x="476051" y="115287"/>
                    <a:pt x="422857" y="158529"/>
                    <a:pt x="449858" y="251338"/>
                  </a:cubicBezTo>
                  <a:cubicBezTo>
                    <a:pt x="227477" y="284079"/>
                    <a:pt x="149644" y="208585"/>
                    <a:pt x="0" y="251338"/>
                  </a:cubicBezTo>
                  <a:cubicBezTo>
                    <a:pt x="-3671" y="146367"/>
                    <a:pt x="1422" y="93677"/>
                    <a:pt x="0" y="0"/>
                  </a:cubicBezTo>
                  <a:close/>
                </a:path>
                <a:path w="449858" h="251338" stroke="0" extrusionOk="0">
                  <a:moveTo>
                    <a:pt x="0" y="0"/>
                  </a:moveTo>
                  <a:cubicBezTo>
                    <a:pt x="198169" y="-18122"/>
                    <a:pt x="264603" y="27014"/>
                    <a:pt x="449858" y="0"/>
                  </a:cubicBezTo>
                  <a:cubicBezTo>
                    <a:pt x="450821" y="101453"/>
                    <a:pt x="443953" y="136080"/>
                    <a:pt x="449858" y="251338"/>
                  </a:cubicBezTo>
                  <a:cubicBezTo>
                    <a:pt x="246058" y="301441"/>
                    <a:pt x="200605" y="197932"/>
                    <a:pt x="0" y="251338"/>
                  </a:cubicBezTo>
                  <a:cubicBezTo>
                    <a:pt x="-16820" y="145603"/>
                    <a:pt x="2332" y="113009"/>
                    <a:pt x="0" y="0"/>
                  </a:cubicBezTo>
                  <a:close/>
                </a:path>
              </a:pathLst>
            </a:custGeom>
            <a:solidFill>
              <a:srgbClr val="00B050">
                <a:alpha val="30000"/>
              </a:srgbClr>
            </a:solidFill>
            <a:ln w="19050"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1618946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</a:t>
              </a:r>
              <a:endParaRPr lang="es-CO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26A6803-4DDE-4A13-A5DF-ED0CC90BABFA}"/>
                </a:ext>
              </a:extLst>
            </p:cNvPr>
            <p:cNvCxnSpPr>
              <a:cxnSpLocks/>
              <a:stCxn id="74" idx="1"/>
              <a:endCxn id="73" idx="3"/>
            </p:cNvCxnSpPr>
            <p:nvPr/>
          </p:nvCxnSpPr>
          <p:spPr>
            <a:xfrm flipH="1">
              <a:off x="5162047" y="452966"/>
              <a:ext cx="188915" cy="244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0768B9C-A959-4913-9A94-4914E3D63A91}"/>
              </a:ext>
            </a:extLst>
          </p:cNvPr>
          <p:cNvGrpSpPr/>
          <p:nvPr/>
        </p:nvGrpSpPr>
        <p:grpSpPr>
          <a:xfrm>
            <a:off x="238395" y="28748"/>
            <a:ext cx="1096041" cy="1213977"/>
            <a:chOff x="3565020" y="-584987"/>
            <a:chExt cx="795345" cy="121398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F2771AE-2BCC-4394-B5D5-8AEDB2CBEFD9}"/>
                </a:ext>
              </a:extLst>
            </p:cNvPr>
            <p:cNvSpPr/>
            <p:nvPr/>
          </p:nvSpPr>
          <p:spPr>
            <a:xfrm>
              <a:off x="3565020" y="-284650"/>
              <a:ext cx="795345" cy="913643"/>
            </a:xfrm>
            <a:custGeom>
              <a:avLst/>
              <a:gdLst>
                <a:gd name="connsiteX0" fmla="*/ 0 w 1096041"/>
                <a:gd name="connsiteY0" fmla="*/ 0 h 913641"/>
                <a:gd name="connsiteX1" fmla="*/ 537060 w 1096041"/>
                <a:gd name="connsiteY1" fmla="*/ 0 h 913641"/>
                <a:gd name="connsiteX2" fmla="*/ 1096041 w 1096041"/>
                <a:gd name="connsiteY2" fmla="*/ 0 h 913641"/>
                <a:gd name="connsiteX3" fmla="*/ 1096041 w 1096041"/>
                <a:gd name="connsiteY3" fmla="*/ 475093 h 913641"/>
                <a:gd name="connsiteX4" fmla="*/ 1096041 w 1096041"/>
                <a:gd name="connsiteY4" fmla="*/ 913641 h 913641"/>
                <a:gd name="connsiteX5" fmla="*/ 569941 w 1096041"/>
                <a:gd name="connsiteY5" fmla="*/ 913641 h 913641"/>
                <a:gd name="connsiteX6" fmla="*/ 0 w 1096041"/>
                <a:gd name="connsiteY6" fmla="*/ 913641 h 913641"/>
                <a:gd name="connsiteX7" fmla="*/ 0 w 1096041"/>
                <a:gd name="connsiteY7" fmla="*/ 475093 h 913641"/>
                <a:gd name="connsiteX8" fmla="*/ 0 w 1096041"/>
                <a:gd name="connsiteY8" fmla="*/ 0 h 91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6041" h="913641" extrusionOk="0">
                  <a:moveTo>
                    <a:pt x="0" y="0"/>
                  </a:moveTo>
                  <a:cubicBezTo>
                    <a:pt x="226170" y="-46787"/>
                    <a:pt x="292645" y="50089"/>
                    <a:pt x="537060" y="0"/>
                  </a:cubicBezTo>
                  <a:cubicBezTo>
                    <a:pt x="781475" y="-50089"/>
                    <a:pt x="948863" y="31338"/>
                    <a:pt x="1096041" y="0"/>
                  </a:cubicBezTo>
                  <a:cubicBezTo>
                    <a:pt x="1146109" y="145114"/>
                    <a:pt x="1045959" y="340716"/>
                    <a:pt x="1096041" y="475093"/>
                  </a:cubicBezTo>
                  <a:cubicBezTo>
                    <a:pt x="1146123" y="609470"/>
                    <a:pt x="1095801" y="764160"/>
                    <a:pt x="1096041" y="913641"/>
                  </a:cubicBezTo>
                  <a:cubicBezTo>
                    <a:pt x="945590" y="969543"/>
                    <a:pt x="739702" y="851928"/>
                    <a:pt x="569941" y="913641"/>
                  </a:cubicBezTo>
                  <a:cubicBezTo>
                    <a:pt x="400180" y="975354"/>
                    <a:pt x="262933" y="865724"/>
                    <a:pt x="0" y="913641"/>
                  </a:cubicBezTo>
                  <a:cubicBezTo>
                    <a:pt x="-36268" y="728519"/>
                    <a:pt x="5757" y="584418"/>
                    <a:pt x="0" y="475093"/>
                  </a:cubicBezTo>
                  <a:cubicBezTo>
                    <a:pt x="-5757" y="365768"/>
                    <a:pt x="17285" y="177615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1618946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12239A8-6C92-4246-ABAE-C01A0522170C}"/>
                </a:ext>
              </a:extLst>
            </p:cNvPr>
            <p:cNvSpPr/>
            <p:nvPr/>
          </p:nvSpPr>
          <p:spPr>
            <a:xfrm>
              <a:off x="3799472" y="-584987"/>
              <a:ext cx="326441" cy="251339"/>
            </a:xfrm>
            <a:custGeom>
              <a:avLst/>
              <a:gdLst>
                <a:gd name="connsiteX0" fmla="*/ 0 w 449858"/>
                <a:gd name="connsiteY0" fmla="*/ 0 h 251338"/>
                <a:gd name="connsiteX1" fmla="*/ 449858 w 449858"/>
                <a:gd name="connsiteY1" fmla="*/ 0 h 251338"/>
                <a:gd name="connsiteX2" fmla="*/ 449858 w 449858"/>
                <a:gd name="connsiteY2" fmla="*/ 251338 h 251338"/>
                <a:gd name="connsiteX3" fmla="*/ 0 w 449858"/>
                <a:gd name="connsiteY3" fmla="*/ 251338 h 251338"/>
                <a:gd name="connsiteX4" fmla="*/ 0 w 449858"/>
                <a:gd name="connsiteY4" fmla="*/ 0 h 2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58" h="251338" fill="none" extrusionOk="0">
                  <a:moveTo>
                    <a:pt x="0" y="0"/>
                  </a:moveTo>
                  <a:cubicBezTo>
                    <a:pt x="186355" y="-45976"/>
                    <a:pt x="256282" y="4799"/>
                    <a:pt x="449858" y="0"/>
                  </a:cubicBezTo>
                  <a:cubicBezTo>
                    <a:pt x="476051" y="115287"/>
                    <a:pt x="422857" y="158529"/>
                    <a:pt x="449858" y="251338"/>
                  </a:cubicBezTo>
                  <a:cubicBezTo>
                    <a:pt x="227477" y="284079"/>
                    <a:pt x="149644" y="208585"/>
                    <a:pt x="0" y="251338"/>
                  </a:cubicBezTo>
                  <a:cubicBezTo>
                    <a:pt x="-3671" y="146367"/>
                    <a:pt x="1422" y="93677"/>
                    <a:pt x="0" y="0"/>
                  </a:cubicBezTo>
                  <a:close/>
                </a:path>
                <a:path w="449858" h="251338" stroke="0" extrusionOk="0">
                  <a:moveTo>
                    <a:pt x="0" y="0"/>
                  </a:moveTo>
                  <a:cubicBezTo>
                    <a:pt x="198169" y="-18122"/>
                    <a:pt x="264603" y="27014"/>
                    <a:pt x="449858" y="0"/>
                  </a:cubicBezTo>
                  <a:cubicBezTo>
                    <a:pt x="450821" y="101453"/>
                    <a:pt x="443953" y="136080"/>
                    <a:pt x="449858" y="251338"/>
                  </a:cubicBezTo>
                  <a:cubicBezTo>
                    <a:pt x="246058" y="301441"/>
                    <a:pt x="200605" y="197932"/>
                    <a:pt x="0" y="251338"/>
                  </a:cubicBezTo>
                  <a:cubicBezTo>
                    <a:pt x="-16820" y="145603"/>
                    <a:pt x="2332" y="113009"/>
                    <a:pt x="0" y="0"/>
                  </a:cubicBezTo>
                  <a:close/>
                </a:path>
              </a:pathLst>
            </a:custGeom>
            <a:solidFill>
              <a:srgbClr val="00B050">
                <a:alpha val="30000"/>
              </a:srgbClr>
            </a:solidFill>
            <a:ln w="19050"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1618946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7</a:t>
              </a:r>
              <a:endParaRPr lang="es-CO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D641DC7-2D16-4AB5-A542-C894CD7E4169}"/>
                </a:ext>
              </a:extLst>
            </p:cNvPr>
            <p:cNvCxnSpPr>
              <a:cxnSpLocks/>
              <a:stCxn id="79" idx="2"/>
              <a:endCxn id="78" idx="0"/>
            </p:cNvCxnSpPr>
            <p:nvPr/>
          </p:nvCxnSpPr>
          <p:spPr>
            <a:xfrm>
              <a:off x="3962693" y="-333648"/>
              <a:ext cx="0" cy="4899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868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Quintero</dc:creator>
  <cp:lastModifiedBy>Luis Quintero</cp:lastModifiedBy>
  <cp:revision>5</cp:revision>
  <dcterms:created xsi:type="dcterms:W3CDTF">2020-10-06T13:32:21Z</dcterms:created>
  <dcterms:modified xsi:type="dcterms:W3CDTF">2020-10-06T13:56:48Z</dcterms:modified>
</cp:coreProperties>
</file>