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57" d="100"/>
          <a:sy n="57" d="100"/>
        </p:scale>
        <p:origin x="7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Slides by Michael </a:t>
            </a:r>
            <a:r>
              <a:rPr lang="en-US" sz="1400" dirty="0" err="1"/>
              <a:t>Hahsler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Key assumption: X is conditionally independent of every </a:t>
                </a:r>
                <a:r>
                  <a:rPr lang="en-US" sz="2400" b="1" i="1" dirty="0"/>
                  <a:t>non-descendant node</a:t>
                </a:r>
                <a:r>
                  <a:rPr lang="en-US" sz="2400" b="1" dirty="0"/>
                  <a:t> </a:t>
                </a:r>
                <a:r>
                  <a:rPr lang="en-US" sz="2400" dirty="0"/>
                  <a:t>given its parents</a:t>
                </a:r>
              </a:p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312" y="2971800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429000" y="5791200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791200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400800" y="426607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457065" y="4947971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338943" y="5658252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and Z are not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4953000" y="588775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assumption: X is conditionally independent of every </a:t>
            </a:r>
            <a:r>
              <a:rPr lang="en-US" sz="2400" i="1" dirty="0"/>
              <a:t>non-descendant node</a:t>
            </a:r>
            <a:r>
              <a:rPr lang="en-US" sz="2400" dirty="0"/>
              <a:t> given its parents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2" y="3066602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990600" y="487492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492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5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552700" y="62117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6019800" y="50626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6019800" y="56198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477000" y="605926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X and Z are </a:t>
            </a:r>
            <a:r>
              <a:rPr lang="en-US" b="1" dirty="0">
                <a:solidFill>
                  <a:srgbClr val="FF0000"/>
                </a:solidFill>
              </a:rPr>
              <a:t>conditionally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389689" y="626875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X</a:t>
            </a:r>
            <a:r>
              <a:rPr lang="en-US" sz="2400" baseline="-25000" dirty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fr-FR" sz="2400" dirty="0">
                <a:solidFill>
                  <a:srgbClr val="0066FF"/>
                </a:solidFill>
              </a:rPr>
              <a:t>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fr-FR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fr-FR" b="1" dirty="0"/>
              <a:t>Note</a:t>
            </a:r>
            <a:r>
              <a:rPr lang="fr-FR" dirty="0"/>
              <a:t>: Networks are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constructed</a:t>
            </a:r>
            <a:r>
              <a:rPr lang="fr-FR" dirty="0"/>
              <a:t> by </a:t>
            </a:r>
            <a:r>
              <a:rPr lang="fr-FR" dirty="0" err="1"/>
              <a:t>domain</a:t>
            </a:r>
            <a:r>
              <a:rPr lang="fr-FR" dirty="0"/>
              <a:t> experts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causality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Bayesian networks provide a natural representation for joint probabilities.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784" y="4716472"/>
            <a:ext cx="2620566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>
                <a:solidFill>
                  <a:schemeClr val="bg1"/>
                </a:solidFill>
              </a:rPr>
              <a:t>Calculate the </a:t>
            </a:r>
            <a:br>
              <a:rPr lang="en-US" sz="2200" b="1">
                <a:solidFill>
                  <a:schemeClr val="bg1"/>
                </a:solidFill>
              </a:rPr>
            </a:br>
            <a:r>
              <a:rPr lang="en-US" sz="2200" b="1">
                <a:solidFill>
                  <a:schemeClr val="bg1"/>
                </a:solidFill>
              </a:rPr>
              <a:t>posterior probability </a:t>
            </a:r>
            <a:br>
              <a:rPr lang="en-US" sz="2200" b="1">
                <a:solidFill>
                  <a:schemeClr val="bg1"/>
                </a:solidFill>
              </a:rPr>
            </a:br>
            <a:r>
              <a:rPr lang="en-US" sz="2200" b="1">
                <a:solidFill>
                  <a:schemeClr val="bg1"/>
                </a:solidFill>
              </a:rPr>
              <a:t>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599"/>
            <a:ext cx="7886700" cy="328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>
                <a:solidFill>
                  <a:srgbClr val="FF0000"/>
                </a:solidFill>
              </a:rPr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 praxis </a:t>
            </a:r>
            <a:r>
              <a:rPr lang="en-US" sz="24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400" dirty="0"/>
              <a:t>is used.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6D776-804E-4AAC-BF48-A05EC2ECEBBB}"/>
              </a:ext>
            </a:extLst>
          </p:cNvPr>
          <p:cNvSpPr/>
          <p:nvPr/>
        </p:nvSpPr>
        <p:spPr>
          <a:xfrm>
            <a:off x="4953000" y="1600200"/>
            <a:ext cx="685800" cy="927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69626-5DD2-449C-B0D9-4ACB980720B8}"/>
              </a:ext>
            </a:extLst>
          </p:cNvPr>
          <p:cNvSpPr/>
          <p:nvPr/>
        </p:nvSpPr>
        <p:spPr>
          <a:xfrm>
            <a:off x="5505450" y="1676400"/>
            <a:ext cx="142875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posteriori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also a MCMC algorithm.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839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W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262041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534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012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1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782059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448809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304145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06009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52126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4124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1815</Words>
  <Application>Microsoft Office PowerPoint</Application>
  <PresentationFormat>On-screen Show (4:3)</PresentationFormat>
  <Paragraphs>297</Paragraphs>
  <Slides>39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Equation</vt:lpstr>
      <vt:lpstr>CS 5/7320  Artificial Intelligence    Probabilistic Reasoning (Bayesian networks) 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Conditional independence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michael</cp:lastModifiedBy>
  <cp:revision>33</cp:revision>
  <dcterms:created xsi:type="dcterms:W3CDTF">2020-11-07T15:07:06Z</dcterms:created>
  <dcterms:modified xsi:type="dcterms:W3CDTF">2021-04-27T16:47:02Z</dcterms:modified>
</cp:coreProperties>
</file>