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Hello everyone, my name is Luis Garduno and today I will be presenting the paper: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Deep Reinforcement Learning for Mention Ranking Coreference Models By Clark and Manning 2016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5ac62018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5ac62018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ac62018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ac62018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 what exactly is Coreference resolution?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was actually something that was briefly covered at the start of the semester,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we spoke over pragmatics, which essentially is the study of what people meant but didn’t explicitly say.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quick example of this is say we’re given the following string: *READ*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Who are we talking about when we say “She”, as well as “that city”.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By using context we are able to determine that She equals angela &amp; and that city is Boston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 by doing coreference </a:t>
            </a:r>
            <a:r>
              <a:rPr lang="en"/>
              <a:t>substitution</a:t>
            </a:r>
            <a:r>
              <a:rPr lang="en"/>
              <a:t> our new string is: *READ*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ac62018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ac62018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Okay so now for the actual introduction.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Typically w</a:t>
            </a:r>
            <a:r>
              <a:rPr lang="en"/>
              <a:t>hen working with coreference resolution systems, they are trained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heuristic loss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Instead what Clark &amp; Manning show in this paper is applying reinforcement learning to directly optimize a neural mention ranking model for coreference evaluation metrics.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which the 2 approaches that are used are: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REINFORCE policy gradient algorithm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well as the Reward rescaled max-margin 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Clark &amp; Manning mention how, to THEIR knowledge nobody has applied reinforcement learning  to coreference resolution.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However, imitation learning algorithms such as SEARN have been applied in the past to train coreference resolvers, but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As Clark &amp; Manning mention in this paper, that these algorithms require an expert </a:t>
            </a:r>
            <a:r>
              <a:rPr lang="en"/>
              <a:t>policy</a:t>
            </a:r>
            <a:r>
              <a:rPr lang="en"/>
              <a:t> to learn from, so I will not be going over these imitation learning algorithms.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ac6201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ac6201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briefly go over the neural mention-ranking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Given mention m | candidate antecedent 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then able to produce a score for the pair s(c,m) indicating their compatibility for coreference with a feedforward neural network.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ac62018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5ac62018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mentioned earlier, Mention rank models are typically trained with heuristic loss functions that are tuned via the hyper parameters.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hyperparameters are usually given as consts for different error types, which are then used within the bias of the coreference system to make more or fewer coreference 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Here we are describing a </a:t>
            </a:r>
            <a:r>
              <a:rPr lang="en"/>
              <a:t>Heuristic</a:t>
            </a:r>
            <a:r>
              <a:rPr lang="en"/>
              <a:t> loss function that incorporates an idea presented from Wiseman in 2015, which is a different paper.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ac62018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ac62018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for Reinforcement Learning - </a:t>
            </a:r>
            <a:r>
              <a:rPr lang="en"/>
              <a:t>Finding the best hyperparameter settings for the heuristic loss requires training many variants of the model.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view the mention-ranking model as an agent taking a series of actions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Reward Rescaling - view 3.2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REINFORCE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</a:t>
            </a:r>
            <a:r>
              <a:rPr lang="en"/>
              <a:t>reinforcement</a:t>
            </a:r>
            <a:r>
              <a:rPr lang="en"/>
              <a:t> learning the top formula, defines a probability distribution over action using the mention ranking model’s scoring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second formula is the actual formula used within the REINFORCE Algorithm that seeks to maximize the expected reward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as you can see it includes in it the top formula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for the last formula, Clark &amp; Manning take advantage of the independence of actions by using the gradient estimate, which has a lower variance than the standard REINFORCE gradient estimates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5ac62018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5ac6201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 ran</a:t>
            </a:r>
            <a:r>
              <a:rPr lang="en"/>
              <a:t> experiments on the English and Chinese portions of the CoNLL 2012 Shared Task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used the MUC, B, and CEAF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 improve on the previous system by using using better mention detection, more effective hyperparameters, and more epochs of training.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5ac62018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5ac6201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figure 1 we see that they are comparing </a:t>
            </a:r>
            <a:r>
              <a:rPr lang="en"/>
              <a:t>the reward-based cost function with the error types used in the heuristic loss.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English, the average value of delta r is 0.79 for FN errors and 0.38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FA errors when the costs are scaled so the average value of a WL error is 1.0.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something to note that REINFORCE does slightly better than the heuristic loss, but reward rescaling performs significantly better than both on both languages.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Table 2 shows the breakdown of errors made by the heuristic and and the reward rescaling models.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see that the reward-re</a:t>
            </a:r>
            <a:r>
              <a:rPr lang="en"/>
              <a:t>scaling</a:t>
            </a:r>
            <a:r>
              <a:rPr lang="en"/>
              <a:t> models makes a bit more errors, which essentially means that it’s </a:t>
            </a:r>
            <a:r>
              <a:rPr lang="en"/>
              <a:t>improvement</a:t>
            </a:r>
            <a:r>
              <a:rPr lang="en"/>
              <a:t> in performance has to come from its errors being less severe.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Table 3 shows two classes of mentions where the reward-rescaling loss particularly improves over the heuristic loss.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Proper nouns have a higher avg cost for “false new”,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 New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 anaphor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Wrong link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ac62018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5ac62018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 conclude this presentation I will briefly speak on what was covered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began by going over Clark &amp; Manning’s proposal of using Reinforcement learning instead of </a:t>
            </a:r>
            <a:r>
              <a:rPr lang="en"/>
              <a:t>heuristic</a:t>
            </a:r>
            <a:r>
              <a:rPr lang="en"/>
              <a:t> loss functions,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directly optimize mention-ranking models for coreference evaluation metrics.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after experimenting we learned that there is an obviating (OB-VEE-ATING) need to carefully select the hyperparameters for each particular language, dataset, and evaluation 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Lastly, we concluded that the reward-rescaling approach used showed to have increased the model’s accuracy. That resulted in significant gains over the current state-of-the art.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Thank you. I will now go over any questions anyone might have.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Reinforcement Learning for Mention Ranking Coreference Models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028475"/>
            <a:ext cx="76881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Presented by Luis Garduno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50" y="3122913"/>
            <a:ext cx="76881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Clark and Christopher D. Manning (2016)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349550" y="2436375"/>
            <a:ext cx="1968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Pragmatic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: </a:t>
            </a:r>
            <a:r>
              <a:rPr i="1" lang="en"/>
              <a:t>“Angela lives in Boston. She is happy in that city.”</a:t>
            </a:r>
            <a:endParaRPr i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Who is “She”?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is “that city”?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Coreference </a:t>
            </a:r>
            <a:r>
              <a:rPr lang="en"/>
              <a:t>Substitution </a:t>
            </a:r>
            <a:r>
              <a:rPr lang="en"/>
              <a:t>: </a:t>
            </a:r>
            <a:r>
              <a:rPr i="1" lang="en"/>
              <a:t>“Angela lives in Boston. Angela is happy in Boston.”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Related Work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Coreference resolution systems are </a:t>
            </a:r>
            <a:r>
              <a:rPr lang="en"/>
              <a:t>typically trained with heuristic loss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Clark &amp; Manning instead apply reinforcement learning to optimize a neural mention-ranking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2 approaches used are: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REINFORCE policy gradient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Reward-rescaled max margin objective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Mention-Ranking Model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Given: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</a:t>
            </a:r>
            <a:r>
              <a:rPr lang="en"/>
              <a:t>ention </a:t>
            </a:r>
            <a:r>
              <a:rPr i="1" lang="en"/>
              <a:t>m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Candidate antecedent </a:t>
            </a:r>
            <a:r>
              <a:rPr i="1" lang="en"/>
              <a:t>c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Score for the pair </a:t>
            </a:r>
            <a:r>
              <a:rPr i="1" lang="en"/>
              <a:t>s(c,m)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Hidden Layers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Scoring Layer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700" y="3326775"/>
            <a:ext cx="3081275" cy="2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075" y="3962297"/>
            <a:ext cx="2462525" cy="27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Learning Algorithms : Heuristic Max-Margin Objective</a:t>
            </a:r>
            <a:endParaRPr sz="224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Formulas used for Heuristic Max-Margin Objective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38" y="2088888"/>
            <a:ext cx="3181850" cy="96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763" y="3682750"/>
            <a:ext cx="3762375" cy="65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Algorithms : Reinforcement Learning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2009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Reward Rescaling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REINFORCE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Lower variance than std REINFORCE gradient estimates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50" y="1960200"/>
            <a:ext cx="1949655" cy="41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324" y="2619550"/>
            <a:ext cx="1249500" cy="258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962" y="2949049"/>
            <a:ext cx="2102219" cy="258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6900" y="3436225"/>
            <a:ext cx="2949575" cy="41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75" y="2145599"/>
            <a:ext cx="4503251" cy="2127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4" y="2078875"/>
            <a:ext cx="3458256" cy="2366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053" y="2078874"/>
            <a:ext cx="3438109" cy="12927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263" y="3676526"/>
            <a:ext cx="4231676" cy="76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Reinforcement Learning to directly optimize mention-ranking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Carefully selecting hyperparameters depending on the particular language, data, &amp; evaluation metric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Reward-rescaling approach shows to have increased the model’s accuracy.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