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0c80c6c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b0c80c6c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b0c80c6c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b0c80c6c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b0c80c6c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b0c80c6c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0c80c6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0c80c6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0c80c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0c80c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0c80c6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b0c80c6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0c80c6c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b0c80c6c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0c80c6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0c80c6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b0c80c6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b0c80c6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0c80c6c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0c80c6c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0c80c6c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0c80c6c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pacy.io/universe/project/neuralcoref/" TargetMode="External"/><Relationship Id="rId4" Type="http://schemas.openxmlformats.org/officeDocument/2006/relationships/hyperlink" Target="https://nlp.stanford.edu/software/openie.html" TargetMode="External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Information Extraction with OpenIE before and after NeuralCoref</a:t>
            </a:r>
            <a:endParaRPr sz="4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Pravik Tarala and Luis Garduno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Smallest document extracts least amount of new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Surprising to see that the largest document did not have the highest amount of new info for all 3 measures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reasons for different </a:t>
            </a:r>
            <a:r>
              <a:rPr lang="en"/>
              <a:t>than expected results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Content of documents different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Structure of documents different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exploration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Run the same experiment with the theme of the </a:t>
            </a:r>
            <a:r>
              <a:rPr lang="en"/>
              <a:t>document</a:t>
            </a:r>
            <a:r>
              <a:rPr lang="en"/>
              <a:t> the same across all documents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Coreference Resolution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Pragmatic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Example : </a:t>
            </a:r>
            <a:r>
              <a:rPr i="1" lang="en" sz="1300">
                <a:latin typeface="Lato"/>
                <a:ea typeface="Lato"/>
                <a:cs typeface="Lato"/>
                <a:sym typeface="Lato"/>
              </a:rPr>
              <a:t>“Angela lives in Boston. She is happy in that city.”</a:t>
            </a:r>
            <a:endParaRPr i="1" sz="1300">
              <a:latin typeface="Lato"/>
              <a:ea typeface="Lato"/>
              <a:cs typeface="Lato"/>
              <a:sym typeface="Lato"/>
            </a:endParaRPr>
          </a:p>
          <a:p>
            <a:pPr indent="-298767" lvl="0" marL="4572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Lato"/>
              <a:buChar char="-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Who is “She”?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298767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-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What is “that city”?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Coreference Substitution : </a:t>
            </a:r>
            <a:r>
              <a:rPr i="1" lang="en" sz="1300">
                <a:latin typeface="Lato"/>
                <a:ea typeface="Lato"/>
                <a:cs typeface="Lato"/>
                <a:sym typeface="Lato"/>
              </a:rPr>
              <a:t>“Angela lives in Boston. Angela is happy in Boston.”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NeuralCoref &amp; OpenIE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spaCy NeuralCoref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Coreference resolution model that uses the spaCy parser &amp; the neural network scoring model described in “Deep Reinforcement Learning for Mention-Ranking Coreference Models” by Clark and Manning (2016).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r>
              <a:rPr lang="en" sz="900"/>
              <a:t>Scoring layer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Standford OpenIE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Extracts relation </a:t>
            </a:r>
            <a:r>
              <a:rPr lang="en"/>
              <a:t>types </a:t>
            </a:r>
            <a:r>
              <a:rPr lang="en"/>
              <a:t>from plain text that are often binary relations such as:                                             (Mark Zuckerberg; founded; Facebook)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9325" y="2902200"/>
            <a:ext cx="2169500" cy="239025"/>
          </a:xfrm>
          <a:prstGeom prst="rect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evaluation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Number of new triples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Total number of triples before and after neural coref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Number of new topics before and after neural coref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After neural-coref, we would expect to see each of the 3 measures outlined in the previous slides increase for each document.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addition, as the document size increases, each of the measures should increase as well.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Results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one small set of text, one large and one extra large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825" y="2185975"/>
            <a:ext cx="5172925" cy="10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new triples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350" y="1555195"/>
            <a:ext cx="4935149" cy="27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new topics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200" y="1637012"/>
            <a:ext cx="3673676" cy="24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new unique triples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471" y="1339446"/>
            <a:ext cx="4916776" cy="30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