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22B77-935F-4EFF-A9D2-63F3FFA2BFC0}" v="2" dt="2022-10-05T08:55:23.169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5" autoAdjust="0"/>
    <p:restoredTop sz="81786" autoAdjust="0"/>
  </p:normalViewPr>
  <p:slideViewPr>
    <p:cSldViewPr snapToGrid="0">
      <p:cViewPr varScale="1">
        <p:scale>
          <a:sx n="95" d="100"/>
          <a:sy n="95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Gonzalez" userId="296af6cd-d7c4-4d0c-be84-634076c9fb68" providerId="ADAL" clId="{C3422B77-935F-4EFF-A9D2-63F3FFA2BFC0}"/>
    <pc:docChg chg="modSld">
      <pc:chgData name="Javier Gonzalez" userId="296af6cd-d7c4-4d0c-be84-634076c9fb68" providerId="ADAL" clId="{C3422B77-935F-4EFF-A9D2-63F3FFA2BFC0}" dt="2022-10-05T07:59:45.881" v="3"/>
      <pc:docMkLst>
        <pc:docMk/>
      </pc:docMkLst>
      <pc:sldChg chg="modNotesTx">
        <pc:chgData name="Javier Gonzalez" userId="296af6cd-d7c4-4d0c-be84-634076c9fb68" providerId="ADAL" clId="{C3422B77-935F-4EFF-A9D2-63F3FFA2BFC0}" dt="2022-10-05T07:59:04.649" v="2"/>
        <pc:sldMkLst>
          <pc:docMk/>
          <pc:sldMk cId="3070313038" sldId="263"/>
        </pc:sldMkLst>
      </pc:sldChg>
      <pc:sldChg chg="modNotesTx">
        <pc:chgData name="Javier Gonzalez" userId="296af6cd-d7c4-4d0c-be84-634076c9fb68" providerId="ADAL" clId="{C3422B77-935F-4EFF-A9D2-63F3FFA2BFC0}" dt="2022-10-05T07:59:45.881" v="3"/>
        <pc:sldMkLst>
          <pc:docMk/>
          <pc:sldMk cId="334144055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A16D-E2C4-4857-A382-BF0975C100C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5847B-B0F9-4FFC-899C-F581BD9D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mem/autopilot/networking-requirement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oymalya.com/azure-ad-join-vs-hybrid-azure-ad-join/#Windows_Autopilot_with_Azure_AD_Joi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5847B-B0F9-4FFC-899C-F581BD9DD2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Requisitos de red de Windows Autopilot | Microsoft </a:t>
            </a:r>
            <a:r>
              <a:rPr lang="es-ES" dirty="0" err="1">
                <a:hlinkClick r:id="rId3"/>
              </a:rPr>
              <a:t>Learn</a:t>
            </a:r>
            <a:endParaRPr lang="es-ES" dirty="0"/>
          </a:p>
          <a:p>
            <a:r>
              <a:rPr lang="es-ES" dirty="0">
                <a:hlinkClick r:id="rId4"/>
              </a:rPr>
              <a:t>Azure AD </a:t>
            </a:r>
            <a:r>
              <a:rPr lang="es-ES" dirty="0" err="1">
                <a:hlinkClick r:id="rId4"/>
              </a:rPr>
              <a:t>join</a:t>
            </a:r>
            <a:r>
              <a:rPr lang="es-ES" dirty="0">
                <a:hlinkClick r:id="rId4"/>
              </a:rPr>
              <a:t> vs Hybrid Azure AD </a:t>
            </a:r>
            <a:r>
              <a:rPr lang="es-ES" dirty="0" err="1">
                <a:hlinkClick r:id="rId4"/>
              </a:rPr>
              <a:t>join</a:t>
            </a:r>
            <a:r>
              <a:rPr lang="es-ES" dirty="0">
                <a:hlinkClick r:id="rId4"/>
              </a:rPr>
              <a:t> - MDM </a:t>
            </a:r>
            <a:r>
              <a:rPr lang="es-ES" dirty="0" err="1">
                <a:hlinkClick r:id="rId4"/>
              </a:rPr>
              <a:t>Tech</a:t>
            </a:r>
            <a:r>
              <a:rPr lang="es-ES" dirty="0">
                <a:hlinkClick r:id="rId4"/>
              </a:rPr>
              <a:t> </a:t>
            </a:r>
            <a:r>
              <a:rPr lang="es-ES" dirty="0" err="1">
                <a:hlinkClick r:id="rId4"/>
              </a:rPr>
              <a:t>Space</a:t>
            </a:r>
            <a:r>
              <a:rPr lang="es-ES" dirty="0">
                <a:hlinkClick r:id="rId4"/>
              </a:rPr>
              <a:t> (joymalya.com)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Windows Autopilot Deployment service</a:t>
            </a:r>
          </a:p>
          <a:p>
            <a:r>
              <a:rPr lang="es-ES" b="0" dirty="0"/>
              <a:t>Una vez que haya una conexión de red, cada dispositivo Windows se pondrá en contacto con el servicio Windows Autopilot Deployment. Con Windows 10 versión 1903 y posteriores, se usan las siguientes direcciones URL:</a:t>
            </a:r>
          </a:p>
          <a:p>
            <a:endParaRPr lang="es-E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https://ztd.dds.microsoft.com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https://cs.dds.microsoft.com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https://login.live.com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Azure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="0" dirty="0"/>
              <a:t>La aplicación envía una solicitud de detección de registro de dispositivos a Azure </a:t>
            </a:r>
            <a:r>
              <a:rPr lang="es-ES" b="0" dirty="0" err="1"/>
              <a:t>Device</a:t>
            </a:r>
            <a:r>
              <a:rPr lang="es-ES" b="0" dirty="0"/>
              <a:t> </a:t>
            </a:r>
            <a:r>
              <a:rPr lang="es-ES" b="0" dirty="0" err="1"/>
              <a:t>Registration</a:t>
            </a:r>
            <a:r>
              <a:rPr lang="es-ES" b="0" dirty="0"/>
              <a:t> Service (ADRS). Azure DRS devuelve un documento de datos de detección, que devuelve los URI específicos del inquilino para completar el registro del dispositivo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5847B-B0F9-4FFC-899C-F581BD9DD2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9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5847B-B0F9-4FFC-899C-F581BD9DD2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23E-CCB9-2CC0-40A0-200A8B7B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B8897-C62E-0F25-E951-35347D16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53FB-382E-E5A6-E18A-BDBBE04E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7E6D-EA53-0AD3-F71A-C7DD7334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5215-F104-62BD-6AAF-5F9AF9CD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9258-EA51-8793-785F-2387B4DA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EDFEB-B619-8647-B31A-5A1C27C0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16B0-38B8-8A4D-35F0-966694DC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7154-CE84-CF46-3C5A-BDC6901B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642A-A5DA-3142-50B7-E61E6C3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5CCE4-163F-B1A5-4276-FFE11C4FC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0BC8-B30A-8BD0-A360-FE813CAA4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E36F-602F-41E5-480C-22B60AF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5669-C7B5-4026-65DA-12845FCE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258D-3A72-2382-BE20-27BE543E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6914-0854-13F4-5FB0-EF6963AE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8CA5-B3A4-2030-9F84-C39C9362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FCBD-40B2-D941-0549-1B9334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F574-B848-977F-8774-E305FCDC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008D-9DDB-A61A-1016-F9AFC549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1035-9883-7C86-D40B-C23F584A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576A8-BE43-2208-62C6-A34E957E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8CBC-CB21-AE1C-AEBF-D15C9562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990B-EA80-FBB8-880B-D4FFE7F6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5E0F-0237-75B7-3881-3C815DF5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0FB3-7B62-CB40-895E-84EBF792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CA8A-4142-1C2C-2147-9CCF80826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F688A-A6CA-A7EF-94C7-38D9A77F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28255-F965-34B7-8DBC-1F913BDE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00A7-1049-F366-BCAF-408E791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F588-06A2-C7D7-23AF-EE17858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4749-4FC4-573D-4937-1E491432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AF4D0-7D65-E47C-E5CC-185E675A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4603-A810-7D9F-06BA-6AEEA4AA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99AED-A4B8-D90F-CAB0-DB977148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89666-115C-3CDC-DDF1-565DB95DE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954B4-4609-7419-DA92-D1062F0C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7D42-F513-A105-BF6B-C6336D24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F2C4F-BB10-3170-5AE0-0BCE89D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4CAB-7E04-6202-D422-00AB0BD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B471E-FFED-F1BA-DC29-B2BE6A01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4A997-D342-480D-3D2C-EA87D078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5BE2-62A0-0C3D-5ABB-D05814B5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9FF41-5F29-0239-7C0A-FC1548B9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064BC-AC32-2DD5-BEDB-32E0774F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B65B7-287A-2F76-689B-4C4226FE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B5FA-8CA4-DB82-43BB-08169392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2EF6-2AF2-BF9E-2EE9-D7B472F5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11E89-36E8-AF91-D0A6-09B3324F0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89030-AABB-933C-DF48-566309A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909FA-35F5-57D3-1850-8F86890F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B219-64E0-BE72-66CB-FEF4BE85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1148-CD05-A30A-C5BF-C5A94198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4875A-9827-EDF4-84AA-599060D3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A1097-CB62-058C-1EB2-53909D536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897F6-DE24-635A-A4DF-083A7958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0212-7909-0F4B-C9A9-278279EA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9167-7CDE-FCF4-1CAA-7B1D349C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6A16F-5137-5ABD-11FF-25A05864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96D0A-6FFD-A987-E918-AE424B5B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B950-1FBA-EED5-06D5-292CB9DD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0F41-30F2-47F6-84CB-AC299C0293E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67BF-3FAA-4E62-FF27-AB92A47D6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8776-A63C-302B-29C5-15DB3461C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8BE7-A6A0-449D-A2F5-9DA0AD62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.spotify.com/show/5J9HypEa18OLIZ4RSVZ8H2?si=a4cdb488278b4ed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hablemosdenub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company/hablemos-de-nube" TargetMode="External"/><Relationship Id="rId5" Type="http://schemas.openxmlformats.org/officeDocument/2006/relationships/hyperlink" Target="https://t.me/hablemosdenube" TargetMode="External"/><Relationship Id="rId10" Type="http://schemas.openxmlformats.org/officeDocument/2006/relationships/hyperlink" Target="https://www.youtube.com/channel/UCDDawVzg9-2d7hBzwc-TYxQ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podcasts.google.com/feed/aHR0cHM6Ly9hbmNob3IuZm0vcy9hZGZmNzhlOC9wb2RjYXN0L3Jzc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">
            <a:extLst>
              <a:ext uri="{FF2B5EF4-FFF2-40B4-BE49-F238E27FC236}">
                <a16:creationId xmlns:a16="http://schemas.microsoft.com/office/drawing/2014/main" id="{3A952E73-8338-575E-3D06-999CFEC0A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0" y="-102741"/>
            <a:ext cx="7001859" cy="5517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1FBB6-574B-2169-5EC2-A9EA8919F18C}"/>
              </a:ext>
            </a:extLst>
          </p:cNvPr>
          <p:cNvSpPr txBox="1"/>
          <p:nvPr/>
        </p:nvSpPr>
        <p:spPr>
          <a:xfrm>
            <a:off x="838199" y="5553088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/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Comfortaa Light" pitchFamily="2" charset="0"/>
                <a:cs typeface="Segoe UI" panose="020B0502040204020203" pitchFamily="34" charset="0"/>
              </a:rPr>
              <a:t>Episodio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Comfortaa Light" pitchFamily="2" charset="0"/>
                <a:cs typeface="Segoe UI" panose="020B0502040204020203" pitchFamily="34" charset="0"/>
              </a:rPr>
              <a:t> 2 – Deployment process – High level</a:t>
            </a:r>
            <a:endParaRPr lang="en-US" sz="5400" i="0" dirty="0">
              <a:solidFill>
                <a:schemeClr val="bg2">
                  <a:lumMod val="25000"/>
                </a:schemeClr>
              </a:solidFill>
              <a:effectLst/>
              <a:latin typeface="Comfortaa Light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D328140-A2DF-0806-D87C-4014B52A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3" y="833373"/>
            <a:ext cx="8964276" cy="466790"/>
          </a:xfrm>
          <a:prstGeom prst="rect">
            <a:avLst/>
          </a:prstGeom>
        </p:spPr>
      </p:pic>
      <p:sp>
        <p:nvSpPr>
          <p:cNvPr id="4" name="AutoShape 2" descr="Diagram that shows plotting tagging options from least complex to most complex.">
            <a:extLst>
              <a:ext uri="{FF2B5EF4-FFF2-40B4-BE49-F238E27FC236}">
                <a16:creationId xmlns:a16="http://schemas.microsoft.com/office/drawing/2014/main" id="{59A8309C-D064-7B22-83DE-AC04165B9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92E71-03E7-02EA-55C8-481EECCAF012}"/>
              </a:ext>
            </a:extLst>
          </p:cNvPr>
          <p:cNvSpPr txBox="1"/>
          <p:nvPr/>
        </p:nvSpPr>
        <p:spPr>
          <a:xfrm>
            <a:off x="622300" y="3257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38A8D-C2B1-C751-2B06-963C0AFADB2A}"/>
              </a:ext>
            </a:extLst>
          </p:cNvPr>
          <p:cNvSpPr txBox="1"/>
          <p:nvPr/>
        </p:nvSpPr>
        <p:spPr>
          <a:xfrm>
            <a:off x="266700" y="7696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rgbClr val="171717"/>
                </a:solidFill>
                <a:latin typeface="Comfortaa Light" pitchFamily="2" charset="0"/>
              </a:rPr>
              <a:t>Deployment process – High level</a:t>
            </a:r>
            <a:endParaRPr lang="en-US" sz="5400" i="0" dirty="0">
              <a:solidFill>
                <a:srgbClr val="171717"/>
              </a:solidFill>
              <a:effectLst/>
              <a:latin typeface="Comfortaa Light" pitchFamily="2" charset="0"/>
            </a:endParaRP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106E62A0-3333-2E1A-29E5-2B3941862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639" y="111125"/>
            <a:ext cx="1508998" cy="1189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509FED-73D7-130B-E2C3-1C248F12F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400" y="1807801"/>
            <a:ext cx="8640000" cy="44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EB70608-3614-C60B-0BBE-934D91435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639" y="111125"/>
            <a:ext cx="1508998" cy="1189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BA2CD-7886-03C5-87FD-868DA53D7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3" y="833373"/>
            <a:ext cx="8964276" cy="46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4D744-AA4C-791D-F75B-CC8DB209C117}"/>
              </a:ext>
            </a:extLst>
          </p:cNvPr>
          <p:cNvSpPr txBox="1"/>
          <p:nvPr/>
        </p:nvSpPr>
        <p:spPr>
          <a:xfrm>
            <a:off x="128363" y="130626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0" kern="1200" dirty="0">
                <a:solidFill>
                  <a:schemeClr val="tx1"/>
                </a:solidFill>
                <a:effectLst/>
                <a:latin typeface="Comfortaa Light" pitchFamily="2" charset="0"/>
                <a:ea typeface="+mj-ea"/>
                <a:cs typeface="Segoe UI" panose="020B0502040204020203" pitchFamily="34" charset="0"/>
              </a:rPr>
              <a:t>Social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1C9E-75DD-2B6E-9072-2AE40225F1DA}"/>
              </a:ext>
            </a:extLst>
          </p:cNvPr>
          <p:cNvSpPr txBox="1"/>
          <p:nvPr/>
        </p:nvSpPr>
        <p:spPr>
          <a:xfrm>
            <a:off x="314217" y="2808204"/>
            <a:ext cx="12425737" cy="395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Twitter - @HablemosdeNube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Telegram - </a:t>
            </a:r>
            <a:r>
              <a:rPr lang="en-US" dirty="0">
                <a:effectLst/>
                <a:latin typeface="Calibri" panose="020F0502020204030204" pitchFamily="34" charset="0"/>
                <a:hlinkClick r:id="rId5"/>
              </a:rPr>
              <a:t>https://t.me/hablemosdenube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effectLst/>
                <a:latin typeface="Calibri" panose="020F0502020204030204" pitchFamily="34" charset="0"/>
              </a:rPr>
              <a:t>Linkedin</a:t>
            </a:r>
            <a:r>
              <a:rPr lang="en-US" dirty="0">
                <a:effectLst/>
                <a:latin typeface="Calibri" panose="020F0502020204030204" pitchFamily="34" charset="0"/>
              </a:rPr>
              <a:t> - </a:t>
            </a:r>
            <a:r>
              <a:rPr lang="en-US" dirty="0">
                <a:effectLst/>
                <a:latin typeface="Calibri" panose="020F0502020204030204" pitchFamily="34" charset="0"/>
                <a:hlinkClick r:id="rId6"/>
              </a:rPr>
              <a:t>https://www.linkedin.com/company/hablemos-de-nube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Web - </a:t>
            </a:r>
            <a:r>
              <a:rPr lang="en-US" dirty="0">
                <a:effectLst/>
                <a:latin typeface="Calibri" panose="020F0502020204030204" pitchFamily="34" charset="0"/>
                <a:hlinkClick r:id="rId7"/>
              </a:rPr>
              <a:t>https://www.hablemosdenube.com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latin typeface="Calibri" panose="020F0502020204030204" pitchFamily="34" charset="0"/>
              </a:rPr>
              <a:t>Spotify - </a:t>
            </a:r>
            <a:r>
              <a:rPr lang="en-US" dirty="0">
                <a:latin typeface="Calibri" panose="020F0502020204030204" pitchFamily="34" charset="0"/>
                <a:hlinkClick r:id="rId8"/>
              </a:rPr>
              <a:t>https://open.spotify.com/show/5J9HypEa18OLIZ4RSVZ8H2?si=a4cdb488278b4ed6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latin typeface="Calibri" panose="020F0502020204030204" pitchFamily="34" charset="0"/>
              </a:rPr>
              <a:t>Google Podcasts - </a:t>
            </a:r>
            <a:r>
              <a:rPr lang="en-US" dirty="0">
                <a:latin typeface="Calibri" panose="020F0502020204030204" pitchFamily="34" charset="0"/>
                <a:hlinkClick r:id="rId9"/>
              </a:rPr>
              <a:t>https://podcasts.google.com/feed/aHR0cHM6Ly9hbmNob3IuZm0vcy9hZGZmNzhlOC9wb2RjYXN0L3Jzcw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latin typeface="Calibri" panose="020F0502020204030204" pitchFamily="34" charset="0"/>
              </a:rPr>
              <a:t>Youtube</a:t>
            </a:r>
            <a:r>
              <a:rPr lang="en-US" dirty="0">
                <a:latin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  <a:hlinkClick r:id="rId10"/>
              </a:rPr>
              <a:t>https://www.youtube.com/channel/UCDDawVzg9-2d7hBzwc-TYxQ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079A5-D605-CEA4-9219-69E1D6ECCCA5}"/>
              </a:ext>
            </a:extLst>
          </p:cNvPr>
          <p:cNvSpPr txBox="1"/>
          <p:nvPr/>
        </p:nvSpPr>
        <p:spPr>
          <a:xfrm>
            <a:off x="435429" y="1761796"/>
            <a:ext cx="773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mfortaa" pitchFamily="2" charset="0"/>
              </a:rPr>
              <a:t>Recuerda</a:t>
            </a:r>
            <a:r>
              <a:rPr lang="en-US" sz="3200" dirty="0">
                <a:latin typeface="Comfortaa" pitchFamily="2" charset="0"/>
              </a:rPr>
              <a:t> que </a:t>
            </a:r>
            <a:r>
              <a:rPr lang="en-US" sz="3200" dirty="0" err="1">
                <a:latin typeface="Comfortaa" pitchFamily="2" charset="0"/>
              </a:rPr>
              <a:t>puedes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dirty="0" err="1">
                <a:latin typeface="Comfortaa" pitchFamily="2" charset="0"/>
              </a:rPr>
              <a:t>seguirnos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dirty="0" err="1">
                <a:latin typeface="Comfortaa" pitchFamily="2" charset="0"/>
              </a:rPr>
              <a:t>en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72CDA6B7F3504F992F9F49EE981938" ma:contentTypeVersion="10" ma:contentTypeDescription="Create a new document." ma:contentTypeScope="" ma:versionID="ba43dab779bbffa62461057515dd6a91">
  <xsd:schema xmlns:xsd="http://www.w3.org/2001/XMLSchema" xmlns:xs="http://www.w3.org/2001/XMLSchema" xmlns:p="http://schemas.microsoft.com/office/2006/metadata/properties" xmlns:ns2="2a1efdd6-0a42-419f-b917-672598a41c15" xmlns:ns3="a061dfe7-eabe-441c-9eb2-9575a162bbb7" targetNamespace="http://schemas.microsoft.com/office/2006/metadata/properties" ma:root="true" ma:fieldsID="32641e5afe9556833f75577571ac3b7f" ns2:_="" ns3:_="">
    <xsd:import namespace="2a1efdd6-0a42-419f-b917-672598a41c15"/>
    <xsd:import namespace="a061dfe7-eabe-441c-9eb2-9575a162bbb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efdd6-0a42-419f-b917-672598a41c1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87bbe6a-1e11-4629-acf8-35cca792b4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1dfe7-eabe-441c-9eb2-9575a162bbb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176fe45-4001-431e-ab83-276dfae5042e}" ma:internalName="TaxCatchAll" ma:showField="CatchAllData" ma:web="a061dfe7-eabe-441c-9eb2-9575a162b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a1efdd6-0a42-419f-b917-672598a41c15">
      <Terms xmlns="http://schemas.microsoft.com/office/infopath/2007/PartnerControls"/>
    </lcf76f155ced4ddcb4097134ff3c332f>
    <TaxCatchAll xmlns="a061dfe7-eabe-441c-9eb2-9575a162bbb7" xsi:nil="true"/>
  </documentManagement>
</p:properties>
</file>

<file path=customXml/itemProps1.xml><?xml version="1.0" encoding="utf-8"?>
<ds:datastoreItem xmlns:ds="http://schemas.openxmlformats.org/officeDocument/2006/customXml" ds:itemID="{FBCDC14C-F498-416C-AB6C-3B55AE1979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20952F-49B5-4144-8AA1-2F0AE203AE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1efdd6-0a42-419f-b917-672598a41c15"/>
    <ds:schemaRef ds:uri="a061dfe7-eabe-441c-9eb2-9575a162b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D63F62-4027-4A26-8A15-8FAB97885DB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2a1efdd6-0a42-419f-b917-672598a41c15"/>
    <ds:schemaRef ds:uri="http://purl.org/dc/terms/"/>
    <ds:schemaRef ds:uri="http://schemas.microsoft.com/office/2006/metadata/properties"/>
    <ds:schemaRef ds:uri="a061dfe7-eabe-441c-9eb2-9575a162bbb7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239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Comfortaa</vt:lpstr>
      <vt:lpstr>Comfortaa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Lopez, Luis</dc:creator>
  <cp:lastModifiedBy>Gonzalez, Javier</cp:lastModifiedBy>
  <cp:revision>3</cp:revision>
  <dcterms:created xsi:type="dcterms:W3CDTF">2022-09-15T18:31:51Z</dcterms:created>
  <dcterms:modified xsi:type="dcterms:W3CDTF">2022-10-05T08:55:34Z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0x010100EE72CDA6B7F3504F992F9F49EE981938</vt:lpwstr>
  </property>
  <property fmtid="{D5CDD505-2E9C-101B-9397-08002B2CF9AE}" pid="3" name="MediaServiceImageTags">
    <vt:lpwstr/>
  </property>
</Properties>
</file>