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98E9C7-0813-4C0A-8857-50D5EAFD939F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CC44B98-A23C-4450-A1C8-5680B623E4CD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642910" y="42860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latin typeface="Lucida Handwriting" pitchFamily="66" charset="0"/>
              </a:rPr>
              <a:t>PROCEDIMIENTO PARA </a:t>
            </a:r>
            <a:r>
              <a:rPr lang="es-ES" sz="2800" dirty="0" smtClean="0">
                <a:latin typeface="Lucida Handwriting" pitchFamily="66" charset="0"/>
              </a:rPr>
              <a:t>REPLICATE</a:t>
            </a:r>
            <a:br>
              <a:rPr lang="es-ES" sz="2800" dirty="0" smtClean="0">
                <a:latin typeface="Lucida Handwriting" pitchFamily="66" charset="0"/>
              </a:rPr>
            </a:br>
            <a:r>
              <a:rPr lang="es-ES" sz="2800" dirty="0" smtClean="0">
                <a:latin typeface="Lucida Handwriting" pitchFamily="66" charset="0"/>
              </a:rPr>
              <a:t> </a:t>
            </a:r>
            <a:r>
              <a:rPr lang="es-ES" sz="2800" dirty="0">
                <a:latin typeface="Lucida Handwriting" pitchFamily="66" charset="0"/>
              </a:rPr>
              <a:t>DE TABLAS DE DESARROLLO PARA PRODUCCIÓN</a:t>
            </a:r>
            <a:endParaRPr lang="es-VE" sz="2800" dirty="0">
              <a:latin typeface="Lucida Handwriting" pitchFamily="66" charset="0"/>
            </a:endParaRPr>
          </a:p>
        </p:txBody>
      </p:sp>
      <p:pic>
        <p:nvPicPr>
          <p:cNvPr id="5" name="4 Imagen" descr="canai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996273"/>
            <a:ext cx="6572296" cy="4379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Papel</vt:lpstr>
      <vt:lpstr>PROCEDIMIENTO PARA REPLICATE  DE TABLAS DE DESARROLLO PARA PRODUCCIÓN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 PARA REPLICATE DE TABLAS DE DESARROLLO PARA PRODUCCIÓN</dc:title>
  <dc:creator>lgarci19</dc:creator>
  <cp:lastModifiedBy>lgarci19</cp:lastModifiedBy>
  <cp:revision>2</cp:revision>
  <dcterms:created xsi:type="dcterms:W3CDTF">2023-01-14T20:48:44Z</dcterms:created>
  <dcterms:modified xsi:type="dcterms:W3CDTF">2023-01-14T20:59:49Z</dcterms:modified>
</cp:coreProperties>
</file>