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letter"/>
  <p:notesSz cx="7104063" cy="10234613"/>
  <p:defaultTextStyle>
    <a:defPPr>
      <a:defRPr lang="es-VE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86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79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86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40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8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396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66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41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79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72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5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DF72-325E-43EB-BEB9-117286B0BD6E}" type="datetimeFigureOut">
              <a:rPr lang="es-VE" smtClean="0"/>
              <a:t>14/12/2021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02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echa abajo 42"/>
          <p:cNvSpPr/>
          <p:nvPr/>
        </p:nvSpPr>
        <p:spPr>
          <a:xfrm rot="16200000">
            <a:off x="682580" y="2741060"/>
            <a:ext cx="1390923" cy="2343955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2" name="Flecha abajo 41"/>
          <p:cNvSpPr/>
          <p:nvPr/>
        </p:nvSpPr>
        <p:spPr>
          <a:xfrm rot="16200000">
            <a:off x="2453422" y="-598857"/>
            <a:ext cx="1390923" cy="5731101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" name="Flecha abajo 3"/>
          <p:cNvSpPr/>
          <p:nvPr/>
        </p:nvSpPr>
        <p:spPr>
          <a:xfrm>
            <a:off x="7347110" y="698985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5" name="Flecha abajo 4"/>
          <p:cNvSpPr/>
          <p:nvPr/>
        </p:nvSpPr>
        <p:spPr>
          <a:xfrm>
            <a:off x="8172661" y="3429000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6" name="CuadroTexto 5"/>
          <p:cNvSpPr txBox="1"/>
          <p:nvPr/>
        </p:nvSpPr>
        <p:spPr>
          <a:xfrm>
            <a:off x="7101681" y="324282"/>
            <a:ext cx="119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Development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3631" y="2975182"/>
            <a:ext cx="1386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err="1"/>
              <a:t>Implementation</a:t>
            </a:r>
            <a:endParaRPr lang="es-VE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360303" y="1195598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Domain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Specification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362143" y="2041617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Reusability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354687" y="2030579"/>
            <a:ext cx="1341550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Multiontology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4441065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Hyper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relations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038046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Modularity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96214" y="4537045"/>
            <a:ext cx="145531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Implementation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409979" y="6229085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System_Eva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09094" y="5383064"/>
            <a:ext cx="144243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Ont_Hos_Impl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638024" y="6216206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Return_Disp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44699" y="3691026"/>
            <a:ext cx="154546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Axiomatization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1" name="Conector recto de flecha 60"/>
          <p:cNvCxnSpPr>
            <a:stCxn id="9" idx="2"/>
            <a:endCxn id="49" idx="0"/>
          </p:cNvCxnSpPr>
          <p:nvPr/>
        </p:nvCxnSpPr>
        <p:spPr>
          <a:xfrm>
            <a:off x="984929" y="1659238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961012" y="805246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59" idx="2"/>
            <a:endCxn id="53" idx="0"/>
          </p:cNvCxnSpPr>
          <p:nvPr/>
        </p:nvCxnSpPr>
        <p:spPr>
          <a:xfrm>
            <a:off x="1017431" y="4154666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53" idx="2"/>
            <a:endCxn id="57" idx="0"/>
          </p:cNvCxnSpPr>
          <p:nvPr/>
        </p:nvCxnSpPr>
        <p:spPr>
          <a:xfrm>
            <a:off x="1023871" y="5000685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57" idx="2"/>
            <a:endCxn id="56" idx="0"/>
          </p:cNvCxnSpPr>
          <p:nvPr/>
        </p:nvCxnSpPr>
        <p:spPr>
          <a:xfrm>
            <a:off x="1030311" y="5846704"/>
            <a:ext cx="4294" cy="3823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  <a:endCxn id="50" idx="1"/>
          </p:cNvCxnSpPr>
          <p:nvPr/>
        </p:nvCxnSpPr>
        <p:spPr>
          <a:xfrm flipV="1">
            <a:off x="1611394" y="2262399"/>
            <a:ext cx="743293" cy="110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50" idx="3"/>
            <a:endCxn id="51" idx="1"/>
          </p:cNvCxnSpPr>
          <p:nvPr/>
        </p:nvCxnSpPr>
        <p:spPr>
          <a:xfrm flipV="1">
            <a:off x="3696237" y="2249520"/>
            <a:ext cx="744828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2532846" y="3676922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Hetereogenity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92" name="Conector recto de flecha 91"/>
          <p:cNvCxnSpPr>
            <a:stCxn id="56" idx="3"/>
            <a:endCxn id="58" idx="1"/>
          </p:cNvCxnSpPr>
          <p:nvPr/>
        </p:nvCxnSpPr>
        <p:spPr>
          <a:xfrm flipV="1">
            <a:off x="1659230" y="6448026"/>
            <a:ext cx="978794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49" idx="2"/>
            <a:endCxn id="59" idx="0"/>
          </p:cNvCxnSpPr>
          <p:nvPr/>
        </p:nvCxnSpPr>
        <p:spPr>
          <a:xfrm>
            <a:off x="986769" y="2505257"/>
            <a:ext cx="30662" cy="11857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50" idx="2"/>
          </p:cNvCxnSpPr>
          <p:nvPr/>
        </p:nvCxnSpPr>
        <p:spPr>
          <a:xfrm>
            <a:off x="3025462" y="2494219"/>
            <a:ext cx="13952" cy="5838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51" idx="2"/>
          </p:cNvCxnSpPr>
          <p:nvPr/>
        </p:nvCxnSpPr>
        <p:spPr>
          <a:xfrm>
            <a:off x="5065691" y="2481340"/>
            <a:ext cx="8585" cy="5709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52" idx="2"/>
          </p:cNvCxnSpPr>
          <p:nvPr/>
        </p:nvCxnSpPr>
        <p:spPr>
          <a:xfrm>
            <a:off x="6662672" y="2481340"/>
            <a:ext cx="21463" cy="55807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5061398" y="3026541"/>
            <a:ext cx="1622737" cy="386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3065172" y="3065178"/>
            <a:ext cx="2009105" cy="128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/>
          <p:nvPr/>
        </p:nvCxnSpPr>
        <p:spPr>
          <a:xfrm flipH="1">
            <a:off x="978794" y="3078056"/>
            <a:ext cx="2073499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90" idx="2"/>
            <a:endCxn id="53" idx="3"/>
          </p:cNvCxnSpPr>
          <p:nvPr/>
        </p:nvCxnSpPr>
        <p:spPr>
          <a:xfrm rot="5400000">
            <a:off x="2199377" y="3692713"/>
            <a:ext cx="628303" cy="15240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264018" y="326269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Initial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Activities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3D34F222-C2F4-49EA-A496-0CC9186BB34D}"/>
              </a:ext>
            </a:extLst>
          </p:cNvPr>
          <p:cNvCxnSpPr>
            <a:stCxn id="49" idx="1"/>
            <a:endCxn id="53" idx="1"/>
          </p:cNvCxnSpPr>
          <p:nvPr/>
        </p:nvCxnSpPr>
        <p:spPr>
          <a:xfrm rot="10800000" flipV="1">
            <a:off x="296215" y="2248865"/>
            <a:ext cx="65929" cy="2520000"/>
          </a:xfrm>
          <a:prstGeom prst="bentConnector3">
            <a:avLst>
              <a:gd name="adj1" fmla="val 4467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327001D-0A44-4861-80B1-963F2678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4" r="12524"/>
          <a:stretch/>
        </p:blipFill>
        <p:spPr>
          <a:xfrm>
            <a:off x="0" y="0"/>
            <a:ext cx="9144000" cy="68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Letter (8,5x11 Zoll)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Ramos</dc:creator>
  <cp:lastModifiedBy>Luis Ramos</cp:lastModifiedBy>
  <cp:revision>27</cp:revision>
  <cp:lastPrinted>2021-10-10T15:04:18Z</cp:lastPrinted>
  <dcterms:created xsi:type="dcterms:W3CDTF">2019-01-06T14:32:02Z</dcterms:created>
  <dcterms:modified xsi:type="dcterms:W3CDTF">2021-12-14T07:09:01Z</dcterms:modified>
</cp:coreProperties>
</file>