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letter"/>
  <p:notesSz cx="7104063" cy="10234613"/>
  <p:defaultTextStyle>
    <a:defPPr>
      <a:defRPr lang="es-VE"/>
    </a:defPPr>
    <a:lvl1pPr marL="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86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79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860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40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588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396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66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411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795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172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85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402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echa abajo 42"/>
          <p:cNvSpPr/>
          <p:nvPr/>
        </p:nvSpPr>
        <p:spPr>
          <a:xfrm rot="16200000">
            <a:off x="682580" y="2741060"/>
            <a:ext cx="1390923" cy="2343955"/>
          </a:xfrm>
          <a:prstGeom prst="downArrow">
            <a:avLst/>
          </a:prstGeom>
          <a:gradFill>
            <a:gsLst>
              <a:gs pos="20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42" name="Flecha abajo 41"/>
          <p:cNvSpPr/>
          <p:nvPr/>
        </p:nvSpPr>
        <p:spPr>
          <a:xfrm rot="16200000">
            <a:off x="2453422" y="-598857"/>
            <a:ext cx="1390923" cy="5731101"/>
          </a:xfrm>
          <a:prstGeom prst="downArrow">
            <a:avLst/>
          </a:prstGeom>
          <a:gradFill>
            <a:gsLst>
              <a:gs pos="20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4" name="Flecha abajo 3"/>
          <p:cNvSpPr/>
          <p:nvPr/>
        </p:nvSpPr>
        <p:spPr>
          <a:xfrm>
            <a:off x="7347110" y="698985"/>
            <a:ext cx="582284" cy="3286664"/>
          </a:xfrm>
          <a:prstGeom prst="downArrow">
            <a:avLst/>
          </a:prstGeom>
          <a:gradFill>
            <a:gsLst>
              <a:gs pos="20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5" name="Flecha abajo 4"/>
          <p:cNvSpPr/>
          <p:nvPr/>
        </p:nvSpPr>
        <p:spPr>
          <a:xfrm>
            <a:off x="8172661" y="3429000"/>
            <a:ext cx="582284" cy="3286664"/>
          </a:xfrm>
          <a:prstGeom prst="downArrow">
            <a:avLst/>
          </a:prstGeom>
          <a:gradFill>
            <a:gsLst>
              <a:gs pos="2000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7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6" name="CuadroTexto 5"/>
          <p:cNvSpPr txBox="1"/>
          <p:nvPr/>
        </p:nvSpPr>
        <p:spPr>
          <a:xfrm>
            <a:off x="7101681" y="324282"/>
            <a:ext cx="1190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Development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33631" y="2975182"/>
            <a:ext cx="1386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err="1"/>
              <a:t>Implementation</a:t>
            </a:r>
            <a:endParaRPr lang="es-VE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360303" y="1195598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Domain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  <a:r>
              <a:rPr lang="es-VE" sz="1400" dirty="0" err="1">
                <a:solidFill>
                  <a:schemeClr val="tx1"/>
                </a:solidFill>
              </a:rPr>
              <a:t>Specification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362143" y="2041617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Reusability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354687" y="2030579"/>
            <a:ext cx="1341550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Multiontology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4441065" y="2017700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Hyper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  <a:r>
              <a:rPr lang="es-VE" sz="1400" dirty="0" err="1">
                <a:solidFill>
                  <a:schemeClr val="tx1"/>
                </a:solidFill>
              </a:rPr>
              <a:t>relations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6038046" y="2017700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Modularity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96214" y="4537045"/>
            <a:ext cx="1455313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Implementation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409979" y="6229085"/>
            <a:ext cx="1249251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System_Eva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09094" y="5383064"/>
            <a:ext cx="1442434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Ont_Hos_Impl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638024" y="6216206"/>
            <a:ext cx="1249251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Return_Disp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44699" y="3691026"/>
            <a:ext cx="1545464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Axiomatization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1" name="Conector recto de flecha 60"/>
          <p:cNvCxnSpPr>
            <a:stCxn id="9" idx="2"/>
            <a:endCxn id="49" idx="0"/>
          </p:cNvCxnSpPr>
          <p:nvPr/>
        </p:nvCxnSpPr>
        <p:spPr>
          <a:xfrm>
            <a:off x="984929" y="1659238"/>
            <a:ext cx="18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961012" y="805246"/>
            <a:ext cx="18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59" idx="2"/>
            <a:endCxn id="53" idx="0"/>
          </p:cNvCxnSpPr>
          <p:nvPr/>
        </p:nvCxnSpPr>
        <p:spPr>
          <a:xfrm>
            <a:off x="1017431" y="4154666"/>
            <a:ext cx="64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53" idx="2"/>
            <a:endCxn id="57" idx="0"/>
          </p:cNvCxnSpPr>
          <p:nvPr/>
        </p:nvCxnSpPr>
        <p:spPr>
          <a:xfrm>
            <a:off x="1023871" y="5000685"/>
            <a:ext cx="64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57" idx="2"/>
            <a:endCxn id="56" idx="0"/>
          </p:cNvCxnSpPr>
          <p:nvPr/>
        </p:nvCxnSpPr>
        <p:spPr>
          <a:xfrm>
            <a:off x="1030311" y="5846704"/>
            <a:ext cx="4294" cy="38238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49" idx="3"/>
            <a:endCxn id="50" idx="1"/>
          </p:cNvCxnSpPr>
          <p:nvPr/>
        </p:nvCxnSpPr>
        <p:spPr>
          <a:xfrm flipV="1">
            <a:off x="1611394" y="2262399"/>
            <a:ext cx="743293" cy="110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50" idx="3"/>
            <a:endCxn id="51" idx="1"/>
          </p:cNvCxnSpPr>
          <p:nvPr/>
        </p:nvCxnSpPr>
        <p:spPr>
          <a:xfrm flipV="1">
            <a:off x="3696237" y="2249520"/>
            <a:ext cx="744828" cy="12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redondeado 89"/>
          <p:cNvSpPr/>
          <p:nvPr/>
        </p:nvSpPr>
        <p:spPr>
          <a:xfrm>
            <a:off x="2532846" y="3676922"/>
            <a:ext cx="1485363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Hetereogenity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92" name="Conector recto de flecha 91"/>
          <p:cNvCxnSpPr>
            <a:stCxn id="56" idx="3"/>
            <a:endCxn id="58" idx="1"/>
          </p:cNvCxnSpPr>
          <p:nvPr/>
        </p:nvCxnSpPr>
        <p:spPr>
          <a:xfrm flipV="1">
            <a:off x="1659230" y="6448026"/>
            <a:ext cx="978794" cy="12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>
            <a:stCxn id="49" idx="2"/>
            <a:endCxn id="59" idx="0"/>
          </p:cNvCxnSpPr>
          <p:nvPr/>
        </p:nvCxnSpPr>
        <p:spPr>
          <a:xfrm>
            <a:off x="986769" y="2505257"/>
            <a:ext cx="30662" cy="11857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50" idx="2"/>
          </p:cNvCxnSpPr>
          <p:nvPr/>
        </p:nvCxnSpPr>
        <p:spPr>
          <a:xfrm>
            <a:off x="3025462" y="2494219"/>
            <a:ext cx="13952" cy="58383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51" idx="2"/>
          </p:cNvCxnSpPr>
          <p:nvPr/>
        </p:nvCxnSpPr>
        <p:spPr>
          <a:xfrm>
            <a:off x="5065691" y="2481340"/>
            <a:ext cx="8585" cy="57095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52" idx="2"/>
          </p:cNvCxnSpPr>
          <p:nvPr/>
        </p:nvCxnSpPr>
        <p:spPr>
          <a:xfrm>
            <a:off x="6662672" y="2481340"/>
            <a:ext cx="21463" cy="55807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H="1">
            <a:off x="5061398" y="3026541"/>
            <a:ext cx="1622737" cy="3863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3065172" y="3065178"/>
            <a:ext cx="2009105" cy="128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/>
          <p:cNvCxnSpPr/>
          <p:nvPr/>
        </p:nvCxnSpPr>
        <p:spPr>
          <a:xfrm flipH="1">
            <a:off x="978794" y="3078056"/>
            <a:ext cx="2073499" cy="12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90" idx="2"/>
            <a:endCxn id="53" idx="3"/>
          </p:cNvCxnSpPr>
          <p:nvPr/>
        </p:nvCxnSpPr>
        <p:spPr>
          <a:xfrm rot="5400000">
            <a:off x="2199377" y="3692713"/>
            <a:ext cx="628303" cy="15240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264018" y="326269"/>
            <a:ext cx="1485363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Initial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  <a:r>
              <a:rPr lang="es-VE" sz="1400" dirty="0" err="1">
                <a:solidFill>
                  <a:schemeClr val="tx1"/>
                </a:solidFill>
              </a:rPr>
              <a:t>Activities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3D34F222-C2F4-49EA-A496-0CC9186BB34D}"/>
              </a:ext>
            </a:extLst>
          </p:cNvPr>
          <p:cNvCxnSpPr>
            <a:stCxn id="49" idx="1"/>
            <a:endCxn id="53" idx="1"/>
          </p:cNvCxnSpPr>
          <p:nvPr/>
        </p:nvCxnSpPr>
        <p:spPr>
          <a:xfrm rot="10800000" flipV="1">
            <a:off x="296215" y="2248865"/>
            <a:ext cx="65929" cy="2520000"/>
          </a:xfrm>
          <a:prstGeom prst="bentConnector3">
            <a:avLst>
              <a:gd name="adj1" fmla="val 44673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3E14DB-0398-4F46-B5A4-66973D414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8" t="19234" r="16019" b="9137"/>
          <a:stretch/>
        </p:blipFill>
        <p:spPr>
          <a:xfrm>
            <a:off x="0" y="-1"/>
            <a:ext cx="9144000" cy="68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Letter (8,5x11 Zoll)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Ramos</dc:creator>
  <cp:lastModifiedBy>Luis Ramos</cp:lastModifiedBy>
  <cp:revision>26</cp:revision>
  <cp:lastPrinted>2021-10-10T15:04:18Z</cp:lastPrinted>
  <dcterms:created xsi:type="dcterms:W3CDTF">2019-01-06T14:32:02Z</dcterms:created>
  <dcterms:modified xsi:type="dcterms:W3CDTF">2021-12-14T07:06:22Z</dcterms:modified>
</cp:coreProperties>
</file>