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7315200" cy="96012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05D1C-C852-49C5-A59C-AC1551DA3823}" type="datetimeFigureOut">
              <a:rPr lang="es-VE" smtClean="0"/>
              <a:t>15-05-2016</a:t>
            </a:fld>
            <a:endParaRPr lang="es-V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C1161-062C-495E-9998-AACB7BAAC6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12828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1161-062C-495E-9998-AACB7BAAC6AF}" type="slidenum">
              <a:rPr lang="es-VE" smtClean="0"/>
              <a:t>1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0394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5B22-0731-46B7-B7B2-AEE6B4A90A97}" type="datetimeFigureOut">
              <a:rPr lang="es-VE" smtClean="0"/>
              <a:t>15-05-2016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244F-98A4-4264-822A-23290758895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2973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5B22-0731-46B7-B7B2-AEE6B4A90A97}" type="datetimeFigureOut">
              <a:rPr lang="es-VE" smtClean="0"/>
              <a:t>15-05-2016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244F-98A4-4264-822A-23290758895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117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5B22-0731-46B7-B7B2-AEE6B4A90A97}" type="datetimeFigureOut">
              <a:rPr lang="es-VE" smtClean="0"/>
              <a:t>15-05-2016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244F-98A4-4264-822A-23290758895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621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5B22-0731-46B7-B7B2-AEE6B4A90A97}" type="datetimeFigureOut">
              <a:rPr lang="es-VE" smtClean="0"/>
              <a:t>15-05-2016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244F-98A4-4264-822A-23290758895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4736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5B22-0731-46B7-B7B2-AEE6B4A90A97}" type="datetimeFigureOut">
              <a:rPr lang="es-VE" smtClean="0"/>
              <a:t>15-05-2016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244F-98A4-4264-822A-23290758895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4818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5B22-0731-46B7-B7B2-AEE6B4A90A97}" type="datetimeFigureOut">
              <a:rPr lang="es-VE" smtClean="0"/>
              <a:t>15-05-2016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244F-98A4-4264-822A-23290758895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8327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5B22-0731-46B7-B7B2-AEE6B4A90A97}" type="datetimeFigureOut">
              <a:rPr lang="es-VE" smtClean="0"/>
              <a:t>15-05-2016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244F-98A4-4264-822A-23290758895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353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5B22-0731-46B7-B7B2-AEE6B4A90A97}" type="datetimeFigureOut">
              <a:rPr lang="es-VE" smtClean="0"/>
              <a:t>15-05-2016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244F-98A4-4264-822A-23290758895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5115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5B22-0731-46B7-B7B2-AEE6B4A90A97}" type="datetimeFigureOut">
              <a:rPr lang="es-VE" smtClean="0"/>
              <a:t>15-05-2016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244F-98A4-4264-822A-23290758895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7324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5B22-0731-46B7-B7B2-AEE6B4A90A97}" type="datetimeFigureOut">
              <a:rPr lang="es-VE" smtClean="0"/>
              <a:t>15-05-2016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244F-98A4-4264-822A-23290758895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8485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5B22-0731-46B7-B7B2-AEE6B4A90A97}" type="datetimeFigureOut">
              <a:rPr lang="es-VE" smtClean="0"/>
              <a:t>15-05-2016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244F-98A4-4264-822A-23290758895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2964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05B22-0731-46B7-B7B2-AEE6B4A90A97}" type="datetimeFigureOut">
              <a:rPr lang="es-VE" smtClean="0"/>
              <a:t>15-05-2016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244F-98A4-4264-822A-23290758895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2558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538" y="283335"/>
            <a:ext cx="7261876" cy="657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40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</Words>
  <Application>Microsoft Office PowerPoint</Application>
  <PresentationFormat>Presentación en pantalla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Ramos</dc:creator>
  <cp:lastModifiedBy>Luis Ramos</cp:lastModifiedBy>
  <cp:revision>2</cp:revision>
  <cp:lastPrinted>2016-05-15T21:55:35Z</cp:lastPrinted>
  <dcterms:created xsi:type="dcterms:W3CDTF">2016-05-15T21:53:21Z</dcterms:created>
  <dcterms:modified xsi:type="dcterms:W3CDTF">2016-05-15T22:01:38Z</dcterms:modified>
</cp:coreProperties>
</file>