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3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1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3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49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53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89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04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9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4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70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581D-D1B7-4B5A-921D-6685DD745488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2309-4A49-451B-BDF2-65DD79554A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0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png"/><Relationship Id="rId18" Type="http://schemas.openxmlformats.org/officeDocument/2006/relationships/image" Target="../media/image21.jpg"/><Relationship Id="rId3" Type="http://schemas.openxmlformats.org/officeDocument/2006/relationships/image" Target="../media/image7.jpg"/><Relationship Id="rId21" Type="http://schemas.openxmlformats.org/officeDocument/2006/relationships/image" Target="../media/image24.jpe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6.png"/><Relationship Id="rId16" Type="http://schemas.openxmlformats.org/officeDocument/2006/relationships/image" Target="../media/image19.jp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4.jp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36 Grupo"/>
          <p:cNvGrpSpPr/>
          <p:nvPr/>
        </p:nvGrpSpPr>
        <p:grpSpPr>
          <a:xfrm>
            <a:off x="-1585636" y="-292754"/>
            <a:ext cx="11990284" cy="7466170"/>
            <a:chOff x="-1639166" y="-292754"/>
            <a:chExt cx="11990284" cy="7466170"/>
          </a:xfrm>
        </p:grpSpPr>
        <p:sp>
          <p:nvSpPr>
            <p:cNvPr id="4" name="3 Rectángulo"/>
            <p:cNvSpPr/>
            <p:nvPr/>
          </p:nvSpPr>
          <p:spPr>
            <a:xfrm>
              <a:off x="72008" y="168110"/>
              <a:ext cx="8783072" cy="6552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46" y="1714581"/>
              <a:ext cx="1525803" cy="1409249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>
              <a:off x="72008" y="-292754"/>
              <a:ext cx="9036496" cy="2200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700" b="1" dirty="0" smtClean="0">
                  <a:solidFill>
                    <a:schemeClr val="bg1">
                      <a:lumMod val="75000"/>
                    </a:schemeClr>
                  </a:solidFill>
                </a:rPr>
                <a:t>ELECCIONES</a:t>
              </a:r>
              <a:endParaRPr lang="es-CO" sz="137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431273" y="1714581"/>
              <a:ext cx="583264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6000" b="1" dirty="0" smtClean="0">
                  <a:solidFill>
                    <a:schemeClr val="bg1"/>
                  </a:solidFill>
                </a:rPr>
                <a:t>VOTO PARA ALCALDE</a:t>
              </a:r>
              <a:endParaRPr lang="es-CO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259632" y="3831431"/>
              <a:ext cx="5040560" cy="4616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b="1" dirty="0" smtClean="0">
                  <a:solidFill>
                    <a:schemeClr val="bg1"/>
                  </a:solidFill>
                </a:rPr>
                <a:t>INSTRUCCIONES PARA VOTAR:</a:t>
              </a:r>
              <a:endParaRPr lang="es-CO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95536" y="4310743"/>
              <a:ext cx="5910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smtClean="0">
                  <a:solidFill>
                    <a:schemeClr val="bg1"/>
                  </a:solidFill>
                </a:rPr>
                <a:t>MARQUE LA CASILLA CORRESPONDIENTE AL CANDIDADTO POR EL CUAL DESA VOTAR</a:t>
              </a:r>
              <a:endParaRPr lang="es-CO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11 Grupo"/>
            <p:cNvGrpSpPr/>
            <p:nvPr/>
          </p:nvGrpSpPr>
          <p:grpSpPr>
            <a:xfrm>
              <a:off x="6490925" y="4309660"/>
              <a:ext cx="1911299" cy="1045250"/>
              <a:chOff x="378344" y="2855579"/>
              <a:chExt cx="2350924" cy="1414582"/>
            </a:xfrm>
          </p:grpSpPr>
          <p:sp>
            <p:nvSpPr>
              <p:cNvPr id="13" name="12 Rectángulo"/>
              <p:cNvSpPr/>
              <p:nvPr/>
            </p:nvSpPr>
            <p:spPr>
              <a:xfrm>
                <a:off x="378344" y="2855579"/>
                <a:ext cx="2350924" cy="14145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800"/>
              </a:p>
            </p:txBody>
          </p:sp>
          <p:sp>
            <p:nvSpPr>
              <p:cNvPr id="14" name="13 CuadroTexto"/>
              <p:cNvSpPr txBox="1"/>
              <p:nvPr/>
            </p:nvSpPr>
            <p:spPr>
              <a:xfrm>
                <a:off x="522278" y="2855579"/>
                <a:ext cx="2111034" cy="24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600" b="1" dirty="0" smtClean="0"/>
                  <a:t>COLOMBIA HUMANA – UNION PATRIOTICA UP</a:t>
                </a:r>
                <a:endParaRPr lang="es-CO" sz="600" b="1" dirty="0"/>
              </a:p>
            </p:txBody>
          </p:sp>
          <p:sp>
            <p:nvSpPr>
              <p:cNvPr id="15" name="14 CuadroTexto"/>
              <p:cNvSpPr txBox="1"/>
              <p:nvPr/>
            </p:nvSpPr>
            <p:spPr>
              <a:xfrm>
                <a:off x="611560" y="3954675"/>
                <a:ext cx="1853829" cy="312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b="1" dirty="0" smtClean="0"/>
                  <a:t>JOSE YESID OLAYA PALACIO</a:t>
                </a:r>
                <a:endParaRPr lang="es-CO" sz="900" b="1" dirty="0"/>
              </a:p>
            </p:txBody>
          </p:sp>
          <p:pic>
            <p:nvPicPr>
              <p:cNvPr id="16" name="15 Imagen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315" y="3101621"/>
                <a:ext cx="739309" cy="853735"/>
              </a:xfrm>
              <a:prstGeom prst="rect">
                <a:avLst/>
              </a:prstGeom>
            </p:spPr>
          </p:pic>
          <p:pic>
            <p:nvPicPr>
              <p:cNvPr id="17" name="16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100000"/>
                        </a14:imgEffect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362" y="3284983"/>
                <a:ext cx="1327140" cy="607941"/>
              </a:xfrm>
              <a:prstGeom prst="rect">
                <a:avLst/>
              </a:prstGeom>
            </p:spPr>
          </p:pic>
        </p:grpSp>
        <p:sp>
          <p:nvSpPr>
            <p:cNvPr id="18" name="17 Forma libre"/>
            <p:cNvSpPr/>
            <p:nvPr/>
          </p:nvSpPr>
          <p:spPr>
            <a:xfrm>
              <a:off x="6487886" y="4310743"/>
              <a:ext cx="1930400" cy="1030514"/>
            </a:xfrm>
            <a:custGeom>
              <a:avLst/>
              <a:gdLst>
                <a:gd name="connsiteX0" fmla="*/ 0 w 1930400"/>
                <a:gd name="connsiteY0" fmla="*/ 0 h 1030514"/>
                <a:gd name="connsiteX1" fmla="*/ 1930400 w 1930400"/>
                <a:gd name="connsiteY1" fmla="*/ 1030514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0400" h="1030514">
                  <a:moveTo>
                    <a:pt x="0" y="0"/>
                  </a:moveTo>
                  <a:lnTo>
                    <a:pt x="1930400" y="1030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0" name="19 Conector recto"/>
            <p:cNvCxnSpPr/>
            <p:nvPr/>
          </p:nvCxnSpPr>
          <p:spPr>
            <a:xfrm flipH="1">
              <a:off x="6490925" y="4309660"/>
              <a:ext cx="1927361" cy="103159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6487886" y="4309660"/>
              <a:ext cx="1930400" cy="10452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372" y="1891114"/>
              <a:ext cx="1267093" cy="1331437"/>
            </a:xfrm>
            <a:prstGeom prst="rect">
              <a:avLst/>
            </a:prstGeom>
          </p:spPr>
        </p:pic>
        <p:sp>
          <p:nvSpPr>
            <p:cNvPr id="25" name="24 CuadroTexto"/>
            <p:cNvSpPr txBox="1"/>
            <p:nvPr/>
          </p:nvSpPr>
          <p:spPr>
            <a:xfrm>
              <a:off x="-37074" y="5080535"/>
              <a:ext cx="8152194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3000" b="1" dirty="0" smtClean="0">
                  <a:solidFill>
                    <a:srgbClr val="E8E8E8"/>
                  </a:solidFill>
                </a:rPr>
                <a:t>COLOMBIA</a:t>
              </a:r>
              <a:endParaRPr lang="es-CO" sz="13000" b="1" dirty="0">
                <a:solidFill>
                  <a:srgbClr val="E8E8E8"/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869730" y="392048"/>
              <a:ext cx="7662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/>
                <a:t>REGISTRADURIA NACIONAL DEL ESTADO CIVIL</a:t>
              </a:r>
            </a:p>
          </p:txBody>
        </p:sp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004" y="5548169"/>
              <a:ext cx="3718954" cy="761151"/>
            </a:xfrm>
            <a:prstGeom prst="rect">
              <a:avLst/>
            </a:prstGeom>
          </p:spPr>
        </p:pic>
        <p:sp>
          <p:nvSpPr>
            <p:cNvPr id="11" name="10 CuadroTexto"/>
            <p:cNvSpPr txBox="1"/>
            <p:nvPr/>
          </p:nvSpPr>
          <p:spPr>
            <a:xfrm>
              <a:off x="5101518" y="6309320"/>
              <a:ext cx="37535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 smtClean="0"/>
                <a:t>SN00000001</a:t>
              </a:r>
              <a:endParaRPr lang="es-CO" sz="20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-252536" y="809256"/>
              <a:ext cx="98480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ELECCIONES DEL 27 DE OCTUBRE DE 2019</a:t>
              </a:r>
              <a:endParaRPr lang="es-ES" sz="28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 rot="19517366">
              <a:off x="-1639166" y="1086439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28" name="27 Rectángulo"/>
            <p:cNvSpPr/>
            <p:nvPr/>
          </p:nvSpPr>
          <p:spPr>
            <a:xfrm rot="19517366">
              <a:off x="-1278293" y="3376083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29" name="28 Rectángulo"/>
            <p:cNvSpPr/>
            <p:nvPr/>
          </p:nvSpPr>
          <p:spPr>
            <a:xfrm rot="19517366">
              <a:off x="563219" y="1119331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 rot="19517366">
              <a:off x="4641367" y="1302463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31" name="30 Rectángulo"/>
            <p:cNvSpPr/>
            <p:nvPr/>
          </p:nvSpPr>
          <p:spPr>
            <a:xfrm rot="19517366">
              <a:off x="-1364218" y="5406863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32" name="31 Rectángulo"/>
            <p:cNvSpPr/>
            <p:nvPr/>
          </p:nvSpPr>
          <p:spPr>
            <a:xfrm rot="19517366">
              <a:off x="1809569" y="2966657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34" name="33 Rectángulo"/>
            <p:cNvSpPr/>
            <p:nvPr/>
          </p:nvSpPr>
          <p:spPr>
            <a:xfrm rot="19517366">
              <a:off x="4611201" y="2966657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35" name="34 Rectángulo"/>
            <p:cNvSpPr/>
            <p:nvPr/>
          </p:nvSpPr>
          <p:spPr>
            <a:xfrm rot="19517366">
              <a:off x="1300926" y="5352091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</p:grpSp>
      <p:sp>
        <p:nvSpPr>
          <p:cNvPr id="36" name="35 Rectángulo"/>
          <p:cNvSpPr/>
          <p:nvPr/>
        </p:nvSpPr>
        <p:spPr>
          <a:xfrm rot="19517366">
            <a:off x="3397083" y="716923"/>
            <a:ext cx="57097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75000"/>
                  </a:schemeClr>
                </a:solidFill>
              </a:rPr>
              <a:t>TARJETÓN ELECTORAL</a:t>
            </a:r>
          </a:p>
          <a:p>
            <a:pPr algn="ctr"/>
            <a:r>
              <a:rPr lang="es-ES" sz="2000" b="1" dirty="0">
                <a:solidFill>
                  <a:schemeClr val="bg1">
                    <a:lumMod val="75000"/>
                  </a:schemeClr>
                </a:solidFill>
              </a:rPr>
              <a:t>DIDACTICO</a:t>
            </a:r>
          </a:p>
        </p:txBody>
      </p:sp>
    </p:spTree>
    <p:extLst>
      <p:ext uri="{BB962C8B-B14F-4D97-AF65-F5344CB8AC3E}">
        <p14:creationId xmlns:p14="http://schemas.microsoft.com/office/powerpoint/2010/main" val="25077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131 Grupo"/>
          <p:cNvGrpSpPr/>
          <p:nvPr/>
        </p:nvGrpSpPr>
        <p:grpSpPr>
          <a:xfrm>
            <a:off x="-1415837" y="180643"/>
            <a:ext cx="11782979" cy="6552728"/>
            <a:chOff x="-1415837" y="180643"/>
            <a:chExt cx="11782979" cy="6552728"/>
          </a:xfrm>
        </p:grpSpPr>
        <p:sp>
          <p:nvSpPr>
            <p:cNvPr id="38" name="37 Rectángulo"/>
            <p:cNvSpPr/>
            <p:nvPr/>
          </p:nvSpPr>
          <p:spPr>
            <a:xfrm>
              <a:off x="181416" y="180643"/>
              <a:ext cx="8783072" cy="6552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59533" y="1142680"/>
              <a:ext cx="2350924" cy="141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50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503467" y="1142680"/>
              <a:ext cx="2111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 smtClean="0"/>
                <a:t>COALICION RICAURTE CON EQUIDAD SEGURIDAD Y COMPROMISO SOCIAL</a:t>
              </a:r>
              <a:endParaRPr lang="es-CO" sz="900" b="1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671390" y="2241776"/>
              <a:ext cx="17751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b="1" dirty="0" smtClean="0"/>
                <a:t>GLORIA RICARDO DONCEL</a:t>
              </a:r>
              <a:endParaRPr lang="es-CO" sz="1050" b="1" dirty="0"/>
            </a:p>
          </p:txBody>
        </p:sp>
        <p:pic>
          <p:nvPicPr>
            <p:cNvPr id="8" name="7 Image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60" t="14407" r="51333" b="17795"/>
            <a:stretch/>
          </p:blipFill>
          <p:spPr>
            <a:xfrm>
              <a:off x="1271116" y="1571436"/>
              <a:ext cx="335846" cy="326245"/>
            </a:xfrm>
            <a:prstGeom prst="rect">
              <a:avLst/>
            </a:prstGeom>
          </p:spPr>
        </p:pic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320" y="1618261"/>
              <a:ext cx="237733" cy="250333"/>
            </a:xfrm>
            <a:prstGeom prst="rect">
              <a:avLst/>
            </a:prstGeom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742" y="1620952"/>
              <a:ext cx="463286" cy="227213"/>
            </a:xfrm>
            <a:prstGeom prst="rect">
              <a:avLst/>
            </a:prstGeom>
          </p:spPr>
        </p:pic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226" y="1940790"/>
              <a:ext cx="264639" cy="286627"/>
            </a:xfrm>
            <a:prstGeom prst="rect">
              <a:avLst/>
            </a:prstGeom>
          </p:spPr>
        </p:pic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404" y="1929015"/>
              <a:ext cx="283382" cy="298401"/>
            </a:xfrm>
            <a:prstGeom prst="rect">
              <a:avLst/>
            </a:prstGeom>
          </p:spPr>
        </p:pic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150" y="1933741"/>
              <a:ext cx="479153" cy="300723"/>
            </a:xfrm>
            <a:prstGeom prst="rect">
              <a:avLst/>
            </a:prstGeom>
          </p:spPr>
        </p:pic>
        <p:sp>
          <p:nvSpPr>
            <p:cNvPr id="16" name="15 Rectángulo"/>
            <p:cNvSpPr/>
            <p:nvPr/>
          </p:nvSpPr>
          <p:spPr>
            <a:xfrm>
              <a:off x="3203848" y="1150322"/>
              <a:ext cx="2350924" cy="141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5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347782" y="1150322"/>
              <a:ext cx="2111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 smtClean="0"/>
                <a:t>MOVIMIENTO ALTERNATIVO INDIGENA Y SOCIAL MAIS</a:t>
              </a:r>
              <a:endParaRPr lang="es-CO" sz="900" b="1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368516" y="2249418"/>
              <a:ext cx="20465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b="1" dirty="0" smtClean="0"/>
                <a:t>MIGUEL CESAR GARCIA ESTRELLA</a:t>
              </a:r>
              <a:endParaRPr lang="es-CO" sz="1050" b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6109508" y="1150322"/>
              <a:ext cx="2350924" cy="141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5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6253442" y="1196752"/>
              <a:ext cx="2111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 smtClean="0"/>
                <a:t>PARTIDO COLOMBIA RENACIENTE</a:t>
              </a:r>
              <a:endParaRPr lang="es-CO" sz="9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421365" y="2249418"/>
              <a:ext cx="17751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b="1" dirty="0" smtClean="0"/>
                <a:t>MERCEDES ROBLEDO RUIZ</a:t>
              </a:r>
              <a:endParaRPr lang="es-CO" sz="1050" b="1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379569" y="332655"/>
              <a:ext cx="5688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/>
                <a:t>VOTO PARA ALCALDE DE RICAURTE CUNDINAMARCA</a:t>
              </a:r>
              <a:endParaRPr lang="es-CO" b="1" dirty="0"/>
            </a:p>
            <a:p>
              <a:pPr algn="ctr"/>
              <a:r>
                <a:rPr lang="es-CO" b="1" dirty="0" smtClean="0"/>
                <a:t>ELECCIONES DEL 27 DE OCTUBRE DE 2019</a:t>
              </a:r>
              <a:endParaRPr lang="es-CO" b="1" dirty="0"/>
            </a:p>
          </p:txBody>
        </p:sp>
        <p:pic>
          <p:nvPicPr>
            <p:cNvPr id="42" name="41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356" y="191788"/>
              <a:ext cx="1201488" cy="164697"/>
            </a:xfrm>
            <a:prstGeom prst="rect">
              <a:avLst/>
            </a:prstGeom>
          </p:spPr>
        </p:pic>
        <p:sp>
          <p:nvSpPr>
            <p:cNvPr id="57" name="56 Rectángulo"/>
            <p:cNvSpPr/>
            <p:nvPr/>
          </p:nvSpPr>
          <p:spPr>
            <a:xfrm>
              <a:off x="3224583" y="2852936"/>
              <a:ext cx="2350924" cy="141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50"/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3368517" y="2852936"/>
              <a:ext cx="2111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 smtClean="0"/>
                <a:t>PARTIDO COLOMBIA JUSTA LIBRES</a:t>
              </a:r>
              <a:endParaRPr lang="es-CO" sz="900" b="1" dirty="0"/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3368517" y="3952032"/>
              <a:ext cx="2090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b="1" dirty="0" smtClean="0"/>
                <a:t>HUGO FERNANDO RAMIREZ JARAMILLO</a:t>
              </a:r>
              <a:endParaRPr lang="es-CO" sz="900" b="1" dirty="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6109508" y="2856260"/>
              <a:ext cx="2350924" cy="141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50"/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6205382" y="2891317"/>
              <a:ext cx="2111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 smtClean="0"/>
                <a:t>PARTIDO CENTRO DEMOCRATICO</a:t>
              </a:r>
              <a:endParaRPr lang="es-CO" sz="900" b="1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6324141" y="3955356"/>
              <a:ext cx="20642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b="1" dirty="0" smtClean="0"/>
                <a:t>FRANCISCO JAVIER RIVEROS LESMES</a:t>
              </a:r>
              <a:endParaRPr lang="es-CO" sz="900" b="1" dirty="0"/>
            </a:p>
          </p:txBody>
        </p:sp>
        <p:sp>
          <p:nvSpPr>
            <p:cNvPr id="81" name="80 Rectángulo"/>
            <p:cNvSpPr/>
            <p:nvPr/>
          </p:nvSpPr>
          <p:spPr>
            <a:xfrm>
              <a:off x="376693" y="4509120"/>
              <a:ext cx="2350924" cy="141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50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520627" y="4509120"/>
              <a:ext cx="2111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b="1" dirty="0" smtClean="0"/>
                <a:t>PARTIDO ALIANZA DEMOCRATRICA AFROCOLOMBIANA</a:t>
              </a:r>
              <a:endParaRPr lang="es-CO" sz="900" b="1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557522" y="5608216"/>
              <a:ext cx="200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b="1" dirty="0" smtClean="0"/>
                <a:t>ISAIAS HERNAN AVILA ROBLEDO</a:t>
              </a:r>
              <a:endParaRPr lang="es-CO" sz="1050" b="1" dirty="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3239473" y="4507314"/>
              <a:ext cx="2350924" cy="141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50"/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3347782" y="4819535"/>
              <a:ext cx="21110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b="1" dirty="0" smtClean="0"/>
                <a:t>VOTO EN BLANCO</a:t>
              </a:r>
              <a:endParaRPr lang="es-CO" sz="2400" b="1" dirty="0"/>
            </a:p>
          </p:txBody>
        </p:sp>
        <p:pic>
          <p:nvPicPr>
            <p:cNvPr id="102" name="101 Imagen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354" y="5973265"/>
              <a:ext cx="717813" cy="662980"/>
            </a:xfrm>
            <a:prstGeom prst="rect">
              <a:avLst/>
            </a:prstGeom>
          </p:spPr>
        </p:pic>
        <p:pic>
          <p:nvPicPr>
            <p:cNvPr id="103" name="102 Imagen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124" y="332655"/>
              <a:ext cx="717813" cy="662980"/>
            </a:xfrm>
            <a:prstGeom prst="rect">
              <a:avLst/>
            </a:prstGeom>
          </p:spPr>
        </p:pic>
        <p:grpSp>
          <p:nvGrpSpPr>
            <p:cNvPr id="107" name="106 Grupo"/>
            <p:cNvGrpSpPr/>
            <p:nvPr/>
          </p:nvGrpSpPr>
          <p:grpSpPr>
            <a:xfrm>
              <a:off x="378344" y="2855579"/>
              <a:ext cx="2350924" cy="1414582"/>
              <a:chOff x="378344" y="2855579"/>
              <a:chExt cx="2350924" cy="1414582"/>
            </a:xfrm>
          </p:grpSpPr>
          <p:sp>
            <p:nvSpPr>
              <p:cNvPr id="46" name="45 Rectángulo"/>
              <p:cNvSpPr/>
              <p:nvPr/>
            </p:nvSpPr>
            <p:spPr>
              <a:xfrm>
                <a:off x="378344" y="2855579"/>
                <a:ext cx="2350924" cy="14145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050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522278" y="2855579"/>
                <a:ext cx="211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900" b="1" dirty="0" smtClean="0"/>
                  <a:t>COLOMBIA HUMANA – UNION PATRIOTICA UP</a:t>
                </a:r>
                <a:endParaRPr lang="es-CO" sz="900" b="1" dirty="0"/>
              </a:p>
            </p:txBody>
          </p:sp>
          <p:sp>
            <p:nvSpPr>
              <p:cNvPr id="49" name="48 CuadroTexto"/>
              <p:cNvSpPr txBox="1"/>
              <p:nvPr/>
            </p:nvSpPr>
            <p:spPr>
              <a:xfrm>
                <a:off x="611560" y="3954675"/>
                <a:ext cx="18538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100" b="1" dirty="0" smtClean="0"/>
                  <a:t>JOSE YESID OLAYA PALACIO</a:t>
                </a:r>
                <a:endParaRPr lang="es-CO" sz="1100" b="1" dirty="0"/>
              </a:p>
            </p:txBody>
          </p:sp>
          <p:pic>
            <p:nvPicPr>
              <p:cNvPr id="104" name="103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315" y="3101621"/>
                <a:ext cx="739309" cy="853735"/>
              </a:xfrm>
              <a:prstGeom prst="rect">
                <a:avLst/>
              </a:prstGeom>
            </p:spPr>
          </p:pic>
          <p:pic>
            <p:nvPicPr>
              <p:cNvPr id="105" name="104 Imagen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362" y="3284983"/>
                <a:ext cx="1327140" cy="607941"/>
              </a:xfrm>
              <a:prstGeom prst="rect">
                <a:avLst/>
              </a:prstGeom>
            </p:spPr>
          </p:pic>
        </p:grpSp>
        <p:pic>
          <p:nvPicPr>
            <p:cNvPr id="108" name="107 Imagen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2" t="45226" r="67083" b="16317"/>
            <a:stretch/>
          </p:blipFill>
          <p:spPr>
            <a:xfrm flipH="1">
              <a:off x="3275855" y="1484784"/>
              <a:ext cx="860310" cy="775310"/>
            </a:xfrm>
            <a:prstGeom prst="rect">
              <a:avLst/>
            </a:prstGeom>
          </p:spPr>
        </p:pic>
        <p:sp>
          <p:nvSpPr>
            <p:cNvPr id="109" name="108 Rectángulo"/>
            <p:cNvSpPr/>
            <p:nvPr/>
          </p:nvSpPr>
          <p:spPr>
            <a:xfrm>
              <a:off x="3860796" y="1484784"/>
              <a:ext cx="268500" cy="3633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10" name="109 Imagen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012" y="1582597"/>
              <a:ext cx="630168" cy="630168"/>
            </a:xfrm>
            <a:prstGeom prst="rect">
              <a:avLst/>
            </a:prstGeom>
          </p:spPr>
        </p:pic>
        <p:pic>
          <p:nvPicPr>
            <p:cNvPr id="111" name="110 Imagen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153" y="1556792"/>
              <a:ext cx="1043215" cy="516391"/>
            </a:xfrm>
            <a:prstGeom prst="rect">
              <a:avLst/>
            </a:prstGeom>
          </p:spPr>
        </p:pic>
        <p:pic>
          <p:nvPicPr>
            <p:cNvPr id="113" name="112 Imagen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966" y="3222880"/>
              <a:ext cx="1088823" cy="670045"/>
            </a:xfrm>
            <a:prstGeom prst="rect">
              <a:avLst/>
            </a:prstGeom>
          </p:spPr>
        </p:pic>
        <p:pic>
          <p:nvPicPr>
            <p:cNvPr id="114" name="113 Imagen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128905"/>
              <a:ext cx="736386" cy="804151"/>
            </a:xfrm>
            <a:prstGeom prst="rect">
              <a:avLst/>
            </a:prstGeom>
          </p:spPr>
        </p:pic>
        <p:pic>
          <p:nvPicPr>
            <p:cNvPr id="115" name="114 Imagen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2" r="12288" b="33182"/>
            <a:stretch/>
          </p:blipFill>
          <p:spPr>
            <a:xfrm>
              <a:off x="6228184" y="3100984"/>
              <a:ext cx="840017" cy="804151"/>
            </a:xfrm>
            <a:prstGeom prst="rect">
              <a:avLst/>
            </a:prstGeom>
          </p:spPr>
        </p:pic>
        <p:pic>
          <p:nvPicPr>
            <p:cNvPr id="116" name="115 Imagen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493" y="3137248"/>
              <a:ext cx="791384" cy="791384"/>
            </a:xfrm>
            <a:prstGeom prst="rect">
              <a:avLst/>
            </a:prstGeom>
          </p:spPr>
        </p:pic>
        <p:pic>
          <p:nvPicPr>
            <p:cNvPr id="117" name="116 Imagen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995" y="4902745"/>
              <a:ext cx="998460" cy="664575"/>
            </a:xfrm>
            <a:prstGeom prst="rect">
              <a:avLst/>
            </a:prstGeom>
          </p:spPr>
        </p:pic>
        <p:sp>
          <p:nvSpPr>
            <p:cNvPr id="120" name="119 CuadroTexto"/>
            <p:cNvSpPr txBox="1"/>
            <p:nvPr/>
          </p:nvSpPr>
          <p:spPr>
            <a:xfrm>
              <a:off x="8051339" y="324681"/>
              <a:ext cx="936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smtClean="0"/>
                <a:t>SN00000001</a:t>
              </a:r>
              <a:endParaRPr lang="es-CO" sz="800" dirty="0"/>
            </a:p>
          </p:txBody>
        </p:sp>
        <p:pic>
          <p:nvPicPr>
            <p:cNvPr id="121" name="120 Imagen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382" y="1357709"/>
              <a:ext cx="950061" cy="855055"/>
            </a:xfrm>
            <a:prstGeom prst="rect">
              <a:avLst/>
            </a:prstGeom>
          </p:spPr>
        </p:pic>
        <p:pic>
          <p:nvPicPr>
            <p:cNvPr id="122" name="121 Imagen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15" y="1474325"/>
              <a:ext cx="645931" cy="760139"/>
            </a:xfrm>
            <a:prstGeom prst="rect">
              <a:avLst/>
            </a:prstGeom>
          </p:spPr>
        </p:pic>
        <p:pic>
          <p:nvPicPr>
            <p:cNvPr id="123" name="122 Imagen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73" y="4810361"/>
              <a:ext cx="814759" cy="797855"/>
            </a:xfrm>
            <a:prstGeom prst="rect">
              <a:avLst/>
            </a:prstGeom>
          </p:spPr>
        </p:pic>
        <p:sp>
          <p:nvSpPr>
            <p:cNvPr id="124" name="123 Rectángulo"/>
            <p:cNvSpPr/>
            <p:nvPr/>
          </p:nvSpPr>
          <p:spPr>
            <a:xfrm rot="19517366">
              <a:off x="4657121" y="1653525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125" name="124 Rectángulo"/>
            <p:cNvSpPr/>
            <p:nvPr/>
          </p:nvSpPr>
          <p:spPr>
            <a:xfrm rot="19517366">
              <a:off x="-487038" y="1247251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126" name="125 Rectángulo"/>
            <p:cNvSpPr/>
            <p:nvPr/>
          </p:nvSpPr>
          <p:spPr>
            <a:xfrm rot="19517366">
              <a:off x="1818952" y="1575072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127" name="126 Rectángulo"/>
            <p:cNvSpPr/>
            <p:nvPr/>
          </p:nvSpPr>
          <p:spPr>
            <a:xfrm rot="19517366">
              <a:off x="1300451" y="5095609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128" name="127 Rectángulo"/>
            <p:cNvSpPr/>
            <p:nvPr/>
          </p:nvSpPr>
          <p:spPr>
            <a:xfrm rot="19517366">
              <a:off x="4657391" y="3296767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129" name="128 Rectángulo"/>
            <p:cNvSpPr/>
            <p:nvPr/>
          </p:nvSpPr>
          <p:spPr>
            <a:xfrm rot="19517366">
              <a:off x="4521065" y="5008044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119" name="118 Rectángulo"/>
            <p:cNvSpPr/>
            <p:nvPr/>
          </p:nvSpPr>
          <p:spPr>
            <a:xfrm rot="19517366">
              <a:off x="-1415837" y="5095608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  <p:sp>
          <p:nvSpPr>
            <p:cNvPr id="131" name="130 Rectángulo"/>
            <p:cNvSpPr/>
            <p:nvPr/>
          </p:nvSpPr>
          <p:spPr>
            <a:xfrm rot="19517366">
              <a:off x="1644422" y="3163861"/>
              <a:ext cx="57097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TARJETÓN ELECTORAL</a:t>
              </a:r>
            </a:p>
            <a:p>
              <a:pPr algn="ctr"/>
              <a:r>
                <a:rPr lang="es-ES" sz="2000" b="1" dirty="0">
                  <a:solidFill>
                    <a:schemeClr val="bg1">
                      <a:lumMod val="75000"/>
                    </a:schemeClr>
                  </a:solidFill>
                </a:rPr>
                <a:t>DIDACTICO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4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171</Words>
  <Application>Microsoft Office PowerPoint</Application>
  <PresentationFormat>Presentación en pantalla 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HERNANDO CARDENAS MONTES</dc:creator>
  <cp:lastModifiedBy>LUIS HERNANDO CARDENAS MONTES</cp:lastModifiedBy>
  <cp:revision>18</cp:revision>
  <dcterms:created xsi:type="dcterms:W3CDTF">2019-08-13T00:12:18Z</dcterms:created>
  <dcterms:modified xsi:type="dcterms:W3CDTF">2019-08-13T02:39:37Z</dcterms:modified>
</cp:coreProperties>
</file>