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9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DE1EC-A2A4-4899-B726-C13D51062FCD}" type="doc">
      <dgm:prSet loTypeId="urn:microsoft.com/office/officeart/2005/8/layout/hList3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_tradnl"/>
        </a:p>
      </dgm:t>
    </dgm:pt>
    <dgm:pt modelId="{5D174CA5-D931-4924-8003-F590EC526A40}">
      <dgm:prSet phldrT="[Texto]"/>
      <dgm:spPr/>
      <dgm:t>
        <a:bodyPr/>
        <a:lstStyle/>
        <a:p>
          <a:pPr algn="ctr"/>
          <a:r>
            <a:rPr lang="es-ES_tradnl" dirty="0" smtClean="0">
              <a:latin typeface="Tw Cen MT" pitchFamily="34" charset="0"/>
            </a:rPr>
            <a:t>Especulación</a:t>
          </a:r>
          <a:endParaRPr lang="es-ES_tradnl" dirty="0">
            <a:latin typeface="Tw Cen MT" pitchFamily="34" charset="0"/>
          </a:endParaRPr>
        </a:p>
      </dgm:t>
    </dgm:pt>
    <dgm:pt modelId="{C582E5D9-7E1E-4484-921C-0981C220EC5A}" type="parTrans" cxnId="{308C51D5-5259-4D4E-B9E7-6A979448E402}">
      <dgm:prSet/>
      <dgm:spPr/>
      <dgm:t>
        <a:bodyPr/>
        <a:lstStyle/>
        <a:p>
          <a:endParaRPr lang="es-ES_tradnl"/>
        </a:p>
      </dgm:t>
    </dgm:pt>
    <dgm:pt modelId="{BA9BB755-9976-4D40-88ED-E22BA58CC277}" type="sibTrans" cxnId="{308C51D5-5259-4D4E-B9E7-6A979448E402}">
      <dgm:prSet/>
      <dgm:spPr/>
      <dgm:t>
        <a:bodyPr/>
        <a:lstStyle/>
        <a:p>
          <a:endParaRPr lang="es-ES_tradnl"/>
        </a:p>
      </dgm:t>
    </dgm:pt>
    <dgm:pt modelId="{033AA1BC-52AB-4BED-AB0D-6F247B5EF023}">
      <dgm:prSet phldrT="[Texto]"/>
      <dgm:spPr/>
      <dgm:t>
        <a:bodyPr/>
        <a:lstStyle/>
        <a:p>
          <a:r>
            <a:rPr lang="es-ES_tradnl" dirty="0" smtClean="0">
              <a:latin typeface="Tw Cen MT" pitchFamily="34" charset="0"/>
            </a:rPr>
            <a:t>Codificación</a:t>
          </a:r>
          <a:endParaRPr lang="es-ES_tradnl" dirty="0">
            <a:latin typeface="Tw Cen MT" pitchFamily="34" charset="0"/>
          </a:endParaRPr>
        </a:p>
      </dgm:t>
    </dgm:pt>
    <dgm:pt modelId="{DEE1DB3C-FE11-40E4-A1A0-03FB68115258}" type="parTrans" cxnId="{9F8BC8C2-03DA-41FC-BCA8-AEF0C9EAE5FC}">
      <dgm:prSet/>
      <dgm:spPr/>
      <dgm:t>
        <a:bodyPr/>
        <a:lstStyle/>
        <a:p>
          <a:endParaRPr lang="es-ES_tradnl"/>
        </a:p>
      </dgm:t>
    </dgm:pt>
    <dgm:pt modelId="{7F225BF0-F0B1-4A12-81DD-E4EB79127DC9}" type="sibTrans" cxnId="{9F8BC8C2-03DA-41FC-BCA8-AEF0C9EAE5FC}">
      <dgm:prSet/>
      <dgm:spPr/>
      <dgm:t>
        <a:bodyPr/>
        <a:lstStyle/>
        <a:p>
          <a:endParaRPr lang="es-ES_tradnl"/>
        </a:p>
      </dgm:t>
    </dgm:pt>
    <dgm:pt modelId="{AEF04337-3A4B-44D3-B0DD-495C0445362E}">
      <dgm:prSet phldrT="[Texto]"/>
      <dgm:spPr/>
      <dgm:t>
        <a:bodyPr/>
        <a:lstStyle/>
        <a:p>
          <a:r>
            <a:rPr lang="es-ES_tradnl" dirty="0" smtClean="0">
              <a:latin typeface="Tw Cen MT" pitchFamily="34" charset="0"/>
            </a:rPr>
            <a:t>Aprendizaje</a:t>
          </a:r>
          <a:endParaRPr lang="es-ES_tradnl" dirty="0">
            <a:latin typeface="Tw Cen MT" pitchFamily="34" charset="0"/>
          </a:endParaRPr>
        </a:p>
      </dgm:t>
    </dgm:pt>
    <dgm:pt modelId="{C53AFB88-FF1E-4CBB-81FB-491331C3989F}" type="parTrans" cxnId="{3D223E87-074D-4126-B294-F7AC156BD32F}">
      <dgm:prSet/>
      <dgm:spPr/>
      <dgm:t>
        <a:bodyPr/>
        <a:lstStyle/>
        <a:p>
          <a:endParaRPr lang="es-ES_tradnl"/>
        </a:p>
      </dgm:t>
    </dgm:pt>
    <dgm:pt modelId="{5A51599A-5255-48A3-AAAC-2965EEBDF045}" type="sibTrans" cxnId="{3D223E87-074D-4126-B294-F7AC156BD32F}">
      <dgm:prSet/>
      <dgm:spPr/>
      <dgm:t>
        <a:bodyPr/>
        <a:lstStyle/>
        <a:p>
          <a:endParaRPr lang="es-ES_tradnl"/>
        </a:p>
      </dgm:t>
    </dgm:pt>
    <dgm:pt modelId="{F923BA44-4187-4236-BDC4-FE90791AEBAB}">
      <dgm:prSet phldrT="[Texto]" custT="1"/>
      <dgm:spPr/>
      <dgm:t>
        <a:bodyPr/>
        <a:lstStyle/>
        <a:p>
          <a:pPr algn="l"/>
          <a:r>
            <a:rPr lang="es-ES_tradnl" sz="2400" b="1" smtClean="0">
              <a:latin typeface="Tw Cen MT" pitchFamily="34" charset="0"/>
            </a:rPr>
            <a:t>Desarrollo              </a:t>
          </a:r>
          <a:r>
            <a:rPr lang="es-ES_tradnl" sz="1600" b="0" smtClean="0">
              <a:latin typeface="Tw Cen MT" pitchFamily="34" charset="0"/>
            </a:rPr>
            <a:t>(</a:t>
          </a:r>
          <a:r>
            <a:rPr lang="es-ES_tradnl" sz="1600" b="0" i="1" smtClean="0">
              <a:latin typeface="Tw Cen MT" pitchFamily="34" charset="0"/>
            </a:rPr>
            <a:t>Ciclo Iterativo)</a:t>
          </a:r>
          <a:endParaRPr lang="es-ES_tradnl" sz="1600" b="0" i="1" dirty="0">
            <a:latin typeface="Tw Cen MT" pitchFamily="34" charset="0"/>
          </a:endParaRPr>
        </a:p>
      </dgm:t>
    </dgm:pt>
    <dgm:pt modelId="{E58C5CE3-C88C-411B-9959-3FC84B5B91D5}" type="sibTrans" cxnId="{2B46DDEC-6276-4A8F-92BF-C90A5B11FC1D}">
      <dgm:prSet/>
      <dgm:spPr/>
      <dgm:t>
        <a:bodyPr/>
        <a:lstStyle/>
        <a:p>
          <a:endParaRPr lang="es-ES_tradnl"/>
        </a:p>
      </dgm:t>
    </dgm:pt>
    <dgm:pt modelId="{AB73A528-16CD-4E7E-8C7E-D30F6DE759E8}" type="parTrans" cxnId="{2B46DDEC-6276-4A8F-92BF-C90A5B11FC1D}">
      <dgm:prSet/>
      <dgm:spPr/>
      <dgm:t>
        <a:bodyPr/>
        <a:lstStyle/>
        <a:p>
          <a:endParaRPr lang="es-ES_tradnl"/>
        </a:p>
      </dgm:t>
    </dgm:pt>
    <dgm:pt modelId="{7D2E4A23-1B65-444E-B288-83177EF5B354}" type="pres">
      <dgm:prSet presAssocID="{837DE1EC-A2A4-4899-B726-C13D51062FCD}" presName="composite" presStyleCnt="0">
        <dgm:presLayoutVars>
          <dgm:chMax val="1"/>
          <dgm:dir/>
          <dgm:resizeHandles val="exact"/>
        </dgm:presLayoutVars>
      </dgm:prSet>
      <dgm:spPr/>
    </dgm:pt>
    <dgm:pt modelId="{0F9551C2-0D66-4BD8-98C0-11DD34017A7E}" type="pres">
      <dgm:prSet presAssocID="{F923BA44-4187-4236-BDC4-FE90791AEBAB}" presName="roof" presStyleLbl="dkBgShp" presStyleIdx="0" presStyleCnt="2" custScaleY="64390" custLinFactNeighborY="6911"/>
      <dgm:spPr/>
      <dgm:t>
        <a:bodyPr/>
        <a:lstStyle/>
        <a:p>
          <a:endParaRPr lang="es-ES_tradnl"/>
        </a:p>
      </dgm:t>
    </dgm:pt>
    <dgm:pt modelId="{1AC6340E-9030-4F11-967E-65654E0764AB}" type="pres">
      <dgm:prSet presAssocID="{F923BA44-4187-4236-BDC4-FE90791AEBAB}" presName="pillars" presStyleCnt="0"/>
      <dgm:spPr/>
    </dgm:pt>
    <dgm:pt modelId="{D89490B5-B01E-47B4-84B7-F5AF8DFB8D00}" type="pres">
      <dgm:prSet presAssocID="{F923BA44-4187-4236-BDC4-FE90791AEBAB}" presName="pillar1" presStyleLbl="node1" presStyleIdx="0" presStyleCnt="3" custScaleX="42147" custScaleY="74356" custLinFactNeighborX="-2" custLinFactNeighborY="-1970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D1516C0-D21F-4E9F-97FB-7F0E2451CF01}" type="pres">
      <dgm:prSet presAssocID="{033AA1BC-52AB-4BED-AB0D-6F247B5EF023}" presName="pillarX" presStyleLbl="node1" presStyleIdx="1" presStyleCnt="3" custScaleX="47303" custScaleY="74356" custLinFactNeighborX="-99" custLinFactNeighborY="-18752">
        <dgm:presLayoutVars>
          <dgm:bulletEnabled val="1"/>
        </dgm:presLayoutVars>
      </dgm:prSet>
      <dgm:spPr/>
    </dgm:pt>
    <dgm:pt modelId="{36A8F7B9-E754-48AD-A76C-526ED3F59C15}" type="pres">
      <dgm:prSet presAssocID="{AEF04337-3A4B-44D3-B0DD-495C0445362E}" presName="pillarX" presStyleLbl="node1" presStyleIdx="2" presStyleCnt="3" custScaleX="45106" custScaleY="71631" custLinFactNeighborX="2" custLinFactNeighborY="-1970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E288E10-3D9D-460A-A375-122A4BDDC040}" type="pres">
      <dgm:prSet presAssocID="{F923BA44-4187-4236-BDC4-FE90791AEBAB}" presName="base" presStyleLbl="dkBgShp" presStyleIdx="1" presStyleCnt="2" custScaleY="146923" custLinFactY="-131088" custLinFactNeighborY="-200000"/>
      <dgm:spPr/>
    </dgm:pt>
  </dgm:ptLst>
  <dgm:cxnLst>
    <dgm:cxn modelId="{4C9C7486-BEA3-41A0-B5E8-4CF6643004A9}" type="presOf" srcId="{AEF04337-3A4B-44D3-B0DD-495C0445362E}" destId="{36A8F7B9-E754-48AD-A76C-526ED3F59C15}" srcOrd="0" destOrd="0" presId="urn:microsoft.com/office/officeart/2005/8/layout/hList3"/>
    <dgm:cxn modelId="{7595491E-A981-4E5C-A4B3-E6DF93E28453}" type="presOf" srcId="{033AA1BC-52AB-4BED-AB0D-6F247B5EF023}" destId="{ED1516C0-D21F-4E9F-97FB-7F0E2451CF01}" srcOrd="0" destOrd="0" presId="urn:microsoft.com/office/officeart/2005/8/layout/hList3"/>
    <dgm:cxn modelId="{9F8BC8C2-03DA-41FC-BCA8-AEF0C9EAE5FC}" srcId="{F923BA44-4187-4236-BDC4-FE90791AEBAB}" destId="{033AA1BC-52AB-4BED-AB0D-6F247B5EF023}" srcOrd="1" destOrd="0" parTransId="{DEE1DB3C-FE11-40E4-A1A0-03FB68115258}" sibTransId="{7F225BF0-F0B1-4A12-81DD-E4EB79127DC9}"/>
    <dgm:cxn modelId="{8AFA7FA6-BC41-42F9-B453-9D6B8DFD416D}" type="presOf" srcId="{837DE1EC-A2A4-4899-B726-C13D51062FCD}" destId="{7D2E4A23-1B65-444E-B288-83177EF5B354}" srcOrd="0" destOrd="0" presId="urn:microsoft.com/office/officeart/2005/8/layout/hList3"/>
    <dgm:cxn modelId="{B37F5AA6-7C65-4CA1-94FB-3B4B4C6C7173}" type="presOf" srcId="{5D174CA5-D931-4924-8003-F590EC526A40}" destId="{D89490B5-B01E-47B4-84B7-F5AF8DFB8D00}" srcOrd="0" destOrd="0" presId="urn:microsoft.com/office/officeart/2005/8/layout/hList3"/>
    <dgm:cxn modelId="{2EBD8568-84D3-43D4-9CEA-353BAFA2C15B}" type="presOf" srcId="{F923BA44-4187-4236-BDC4-FE90791AEBAB}" destId="{0F9551C2-0D66-4BD8-98C0-11DD34017A7E}" srcOrd="0" destOrd="0" presId="urn:microsoft.com/office/officeart/2005/8/layout/hList3"/>
    <dgm:cxn modelId="{3D223E87-074D-4126-B294-F7AC156BD32F}" srcId="{F923BA44-4187-4236-BDC4-FE90791AEBAB}" destId="{AEF04337-3A4B-44D3-B0DD-495C0445362E}" srcOrd="2" destOrd="0" parTransId="{C53AFB88-FF1E-4CBB-81FB-491331C3989F}" sibTransId="{5A51599A-5255-48A3-AAAC-2965EEBDF045}"/>
    <dgm:cxn modelId="{308C51D5-5259-4D4E-B9E7-6A979448E402}" srcId="{F923BA44-4187-4236-BDC4-FE90791AEBAB}" destId="{5D174CA5-D931-4924-8003-F590EC526A40}" srcOrd="0" destOrd="0" parTransId="{C582E5D9-7E1E-4484-921C-0981C220EC5A}" sibTransId="{BA9BB755-9976-4D40-88ED-E22BA58CC277}"/>
    <dgm:cxn modelId="{2B46DDEC-6276-4A8F-92BF-C90A5B11FC1D}" srcId="{837DE1EC-A2A4-4899-B726-C13D51062FCD}" destId="{F923BA44-4187-4236-BDC4-FE90791AEBAB}" srcOrd="0" destOrd="0" parTransId="{AB73A528-16CD-4E7E-8C7E-D30F6DE759E8}" sibTransId="{E58C5CE3-C88C-411B-9959-3FC84B5B91D5}"/>
    <dgm:cxn modelId="{AC047BF8-C524-412C-8F1E-22A86F7431E5}" type="presParOf" srcId="{7D2E4A23-1B65-444E-B288-83177EF5B354}" destId="{0F9551C2-0D66-4BD8-98C0-11DD34017A7E}" srcOrd="0" destOrd="0" presId="urn:microsoft.com/office/officeart/2005/8/layout/hList3"/>
    <dgm:cxn modelId="{E1A46286-71E5-4C76-AA15-BBD33C15C9DE}" type="presParOf" srcId="{7D2E4A23-1B65-444E-B288-83177EF5B354}" destId="{1AC6340E-9030-4F11-967E-65654E0764AB}" srcOrd="1" destOrd="0" presId="urn:microsoft.com/office/officeart/2005/8/layout/hList3"/>
    <dgm:cxn modelId="{12836ADD-B3EA-4545-BC28-7A1EE9BB6BF6}" type="presParOf" srcId="{1AC6340E-9030-4F11-967E-65654E0764AB}" destId="{D89490B5-B01E-47B4-84B7-F5AF8DFB8D00}" srcOrd="0" destOrd="0" presId="urn:microsoft.com/office/officeart/2005/8/layout/hList3"/>
    <dgm:cxn modelId="{D72D2348-400F-4255-B9F8-E955A2D445AB}" type="presParOf" srcId="{1AC6340E-9030-4F11-967E-65654E0764AB}" destId="{ED1516C0-D21F-4E9F-97FB-7F0E2451CF01}" srcOrd="1" destOrd="0" presId="urn:microsoft.com/office/officeart/2005/8/layout/hList3"/>
    <dgm:cxn modelId="{F140F03D-324F-4278-A95D-6587BA2406B6}" type="presParOf" srcId="{1AC6340E-9030-4F11-967E-65654E0764AB}" destId="{36A8F7B9-E754-48AD-A76C-526ED3F59C15}" srcOrd="2" destOrd="0" presId="urn:microsoft.com/office/officeart/2005/8/layout/hList3"/>
    <dgm:cxn modelId="{06415A7C-27B9-4B36-8C3E-5DDCD328B6AF}" type="presParOf" srcId="{7D2E4A23-1B65-444E-B288-83177EF5B354}" destId="{3E288E10-3D9D-460A-A375-122A4BDDC040}" srcOrd="2" destOrd="0" presId="urn:microsoft.com/office/officeart/2005/8/layout/h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7DE1EC-A2A4-4899-B726-C13D51062FCD}" type="doc">
      <dgm:prSet loTypeId="urn:microsoft.com/office/officeart/2005/8/layout/hList3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ES_tradnl"/>
        </a:p>
      </dgm:t>
    </dgm:pt>
    <dgm:pt modelId="{5D174CA5-D931-4924-8003-F590EC526A40}">
      <dgm:prSet phldrT="[Texto]" custT="1"/>
      <dgm:spPr/>
      <dgm:t>
        <a:bodyPr/>
        <a:lstStyle/>
        <a:p>
          <a:r>
            <a:rPr lang="es-ES_tradnl" sz="1600" dirty="0" smtClean="0">
              <a:latin typeface="Tw Cen MT" pitchFamily="34" charset="0"/>
            </a:rPr>
            <a:t>Pruebas</a:t>
          </a:r>
          <a:endParaRPr lang="es-ES_tradnl" sz="1600" dirty="0">
            <a:latin typeface="Tw Cen MT" pitchFamily="34" charset="0"/>
          </a:endParaRPr>
        </a:p>
      </dgm:t>
    </dgm:pt>
    <dgm:pt modelId="{C582E5D9-7E1E-4484-921C-0981C220EC5A}" type="parTrans" cxnId="{308C51D5-5259-4D4E-B9E7-6A979448E402}">
      <dgm:prSet/>
      <dgm:spPr/>
      <dgm:t>
        <a:bodyPr/>
        <a:lstStyle/>
        <a:p>
          <a:endParaRPr lang="es-ES_tradnl"/>
        </a:p>
      </dgm:t>
    </dgm:pt>
    <dgm:pt modelId="{BA9BB755-9976-4D40-88ED-E22BA58CC277}" type="sibTrans" cxnId="{308C51D5-5259-4D4E-B9E7-6A979448E402}">
      <dgm:prSet/>
      <dgm:spPr/>
      <dgm:t>
        <a:bodyPr/>
        <a:lstStyle/>
        <a:p>
          <a:endParaRPr lang="es-ES_tradnl"/>
        </a:p>
      </dgm:t>
    </dgm:pt>
    <dgm:pt modelId="{F923BA44-4187-4236-BDC4-FE90791AEBAB}">
      <dgm:prSet phldrT="[Texto]" custT="1"/>
      <dgm:spPr/>
      <dgm:t>
        <a:bodyPr/>
        <a:lstStyle/>
        <a:p>
          <a:pPr algn="l"/>
          <a:r>
            <a:rPr lang="es-ES_tradnl" sz="2400" b="1" dirty="0" smtClean="0">
              <a:latin typeface="Tw Cen MT" pitchFamily="34" charset="0"/>
            </a:rPr>
            <a:t>Pruebas y Validación</a:t>
          </a:r>
          <a:endParaRPr lang="es-ES_tradnl" sz="2400" b="1" dirty="0">
            <a:latin typeface="Tw Cen MT" pitchFamily="34" charset="0"/>
          </a:endParaRPr>
        </a:p>
      </dgm:t>
    </dgm:pt>
    <dgm:pt modelId="{E58C5CE3-C88C-411B-9959-3FC84B5B91D5}" type="sibTrans" cxnId="{2B46DDEC-6276-4A8F-92BF-C90A5B11FC1D}">
      <dgm:prSet/>
      <dgm:spPr/>
      <dgm:t>
        <a:bodyPr/>
        <a:lstStyle/>
        <a:p>
          <a:endParaRPr lang="es-ES_tradnl"/>
        </a:p>
      </dgm:t>
    </dgm:pt>
    <dgm:pt modelId="{AB73A528-16CD-4E7E-8C7E-D30F6DE759E8}" type="parTrans" cxnId="{2B46DDEC-6276-4A8F-92BF-C90A5B11FC1D}">
      <dgm:prSet/>
      <dgm:spPr/>
      <dgm:t>
        <a:bodyPr/>
        <a:lstStyle/>
        <a:p>
          <a:endParaRPr lang="es-ES_tradnl"/>
        </a:p>
      </dgm:t>
    </dgm:pt>
    <dgm:pt modelId="{033AA1BC-52AB-4BED-AB0D-6F247B5EF023}">
      <dgm:prSet phldrT="[Texto]" custT="1"/>
      <dgm:spPr/>
      <dgm:t>
        <a:bodyPr/>
        <a:lstStyle/>
        <a:p>
          <a:r>
            <a:rPr lang="es-ES_tradnl" sz="1800" dirty="0" smtClean="0">
              <a:latin typeface="Tw Cen MT" pitchFamily="34" charset="0"/>
            </a:rPr>
            <a:t> </a:t>
          </a:r>
          <a:r>
            <a:rPr lang="es-ES_tradnl" sz="1600" dirty="0" smtClean="0">
              <a:latin typeface="Tw Cen MT" pitchFamily="34" charset="0"/>
            </a:rPr>
            <a:t>Evaluación de nuevo Prototipo</a:t>
          </a:r>
          <a:endParaRPr lang="es-ES_tradnl" sz="1800" dirty="0">
            <a:latin typeface="Tw Cen MT" pitchFamily="34" charset="0"/>
          </a:endParaRPr>
        </a:p>
      </dgm:t>
    </dgm:pt>
    <dgm:pt modelId="{7F225BF0-F0B1-4A12-81DD-E4EB79127DC9}" type="sibTrans" cxnId="{9F8BC8C2-03DA-41FC-BCA8-AEF0C9EAE5FC}">
      <dgm:prSet/>
      <dgm:spPr/>
      <dgm:t>
        <a:bodyPr/>
        <a:lstStyle/>
        <a:p>
          <a:endParaRPr lang="es-ES_tradnl"/>
        </a:p>
      </dgm:t>
    </dgm:pt>
    <dgm:pt modelId="{DEE1DB3C-FE11-40E4-A1A0-03FB68115258}" type="parTrans" cxnId="{9F8BC8C2-03DA-41FC-BCA8-AEF0C9EAE5FC}">
      <dgm:prSet/>
      <dgm:spPr/>
      <dgm:t>
        <a:bodyPr/>
        <a:lstStyle/>
        <a:p>
          <a:endParaRPr lang="es-ES_tradnl"/>
        </a:p>
      </dgm:t>
    </dgm:pt>
    <dgm:pt modelId="{7D2E4A23-1B65-444E-B288-83177EF5B354}" type="pres">
      <dgm:prSet presAssocID="{837DE1EC-A2A4-4899-B726-C13D51062FCD}" presName="composite" presStyleCnt="0">
        <dgm:presLayoutVars>
          <dgm:chMax val="1"/>
          <dgm:dir/>
          <dgm:resizeHandles val="exact"/>
        </dgm:presLayoutVars>
      </dgm:prSet>
      <dgm:spPr/>
    </dgm:pt>
    <dgm:pt modelId="{0F9551C2-0D66-4BD8-98C0-11DD34017A7E}" type="pres">
      <dgm:prSet presAssocID="{F923BA44-4187-4236-BDC4-FE90791AEBAB}" presName="roof" presStyleLbl="dkBgShp" presStyleIdx="0" presStyleCnt="2" custScaleY="64390" custLinFactNeighborY="6911"/>
      <dgm:spPr/>
      <dgm:t>
        <a:bodyPr/>
        <a:lstStyle/>
        <a:p>
          <a:endParaRPr lang="es-ES_tradnl"/>
        </a:p>
      </dgm:t>
    </dgm:pt>
    <dgm:pt modelId="{1AC6340E-9030-4F11-967E-65654E0764AB}" type="pres">
      <dgm:prSet presAssocID="{F923BA44-4187-4236-BDC4-FE90791AEBAB}" presName="pillars" presStyleCnt="0"/>
      <dgm:spPr/>
    </dgm:pt>
    <dgm:pt modelId="{D89490B5-B01E-47B4-84B7-F5AF8DFB8D00}" type="pres">
      <dgm:prSet presAssocID="{F923BA44-4187-4236-BDC4-FE90791AEBAB}" presName="pillar1" presStyleLbl="node1" presStyleIdx="0" presStyleCnt="2" custScaleX="2000000" custScaleY="64184" custLinFactNeighborX="-488" custLinFactNeighborY="-2247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D1516C0-D21F-4E9F-97FB-7F0E2451CF01}" type="pres">
      <dgm:prSet presAssocID="{033AA1BC-52AB-4BED-AB0D-6F247B5EF023}" presName="pillarX" presStyleLbl="node1" presStyleIdx="1" presStyleCnt="2" custScaleX="2000000" custScaleY="64184" custLinFactNeighborY="-2247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E288E10-3D9D-460A-A375-122A4BDDC040}" type="pres">
      <dgm:prSet presAssocID="{F923BA44-4187-4236-BDC4-FE90791AEBAB}" presName="base" presStyleLbl="dkBgShp" presStyleIdx="1" presStyleCnt="2" custScaleY="129389" custLinFactY="-198858" custLinFactNeighborY="-200000"/>
      <dgm:spPr/>
    </dgm:pt>
  </dgm:ptLst>
  <dgm:cxnLst>
    <dgm:cxn modelId="{A6A26895-82D3-47F0-8A92-BB4D5E6ABB4F}" type="presOf" srcId="{837DE1EC-A2A4-4899-B726-C13D51062FCD}" destId="{7D2E4A23-1B65-444E-B288-83177EF5B354}" srcOrd="0" destOrd="0" presId="urn:microsoft.com/office/officeart/2005/8/layout/hList3"/>
    <dgm:cxn modelId="{B9878757-B259-43F2-98EA-01BC46C95CF7}" type="presOf" srcId="{F923BA44-4187-4236-BDC4-FE90791AEBAB}" destId="{0F9551C2-0D66-4BD8-98C0-11DD34017A7E}" srcOrd="0" destOrd="0" presId="urn:microsoft.com/office/officeart/2005/8/layout/hList3"/>
    <dgm:cxn modelId="{403D5D1D-AC69-4EB2-8239-168497D9F6B3}" type="presOf" srcId="{5D174CA5-D931-4924-8003-F590EC526A40}" destId="{D89490B5-B01E-47B4-84B7-F5AF8DFB8D00}" srcOrd="0" destOrd="0" presId="urn:microsoft.com/office/officeart/2005/8/layout/hList3"/>
    <dgm:cxn modelId="{9F8BC8C2-03DA-41FC-BCA8-AEF0C9EAE5FC}" srcId="{F923BA44-4187-4236-BDC4-FE90791AEBAB}" destId="{033AA1BC-52AB-4BED-AB0D-6F247B5EF023}" srcOrd="1" destOrd="0" parTransId="{DEE1DB3C-FE11-40E4-A1A0-03FB68115258}" sibTransId="{7F225BF0-F0B1-4A12-81DD-E4EB79127DC9}"/>
    <dgm:cxn modelId="{6B42ABE2-B48E-4F04-B068-D93ED5548BFF}" type="presOf" srcId="{033AA1BC-52AB-4BED-AB0D-6F247B5EF023}" destId="{ED1516C0-D21F-4E9F-97FB-7F0E2451CF01}" srcOrd="0" destOrd="0" presId="urn:microsoft.com/office/officeart/2005/8/layout/hList3"/>
    <dgm:cxn modelId="{2B46DDEC-6276-4A8F-92BF-C90A5B11FC1D}" srcId="{837DE1EC-A2A4-4899-B726-C13D51062FCD}" destId="{F923BA44-4187-4236-BDC4-FE90791AEBAB}" srcOrd="0" destOrd="0" parTransId="{AB73A528-16CD-4E7E-8C7E-D30F6DE759E8}" sibTransId="{E58C5CE3-C88C-411B-9959-3FC84B5B91D5}"/>
    <dgm:cxn modelId="{308C51D5-5259-4D4E-B9E7-6A979448E402}" srcId="{F923BA44-4187-4236-BDC4-FE90791AEBAB}" destId="{5D174CA5-D931-4924-8003-F590EC526A40}" srcOrd="0" destOrd="0" parTransId="{C582E5D9-7E1E-4484-921C-0981C220EC5A}" sibTransId="{BA9BB755-9976-4D40-88ED-E22BA58CC277}"/>
    <dgm:cxn modelId="{9D48BECA-595D-42AA-AD91-B73CA9B13B02}" type="presParOf" srcId="{7D2E4A23-1B65-444E-B288-83177EF5B354}" destId="{0F9551C2-0D66-4BD8-98C0-11DD34017A7E}" srcOrd="0" destOrd="0" presId="urn:microsoft.com/office/officeart/2005/8/layout/hList3"/>
    <dgm:cxn modelId="{5152EAF5-33CF-47DC-9B96-DB9DF8533F8D}" type="presParOf" srcId="{7D2E4A23-1B65-444E-B288-83177EF5B354}" destId="{1AC6340E-9030-4F11-967E-65654E0764AB}" srcOrd="1" destOrd="0" presId="urn:microsoft.com/office/officeart/2005/8/layout/hList3"/>
    <dgm:cxn modelId="{7EA1357E-2688-4D72-84EC-EFD40CDB85EC}" type="presParOf" srcId="{1AC6340E-9030-4F11-967E-65654E0764AB}" destId="{D89490B5-B01E-47B4-84B7-F5AF8DFB8D00}" srcOrd="0" destOrd="0" presId="urn:microsoft.com/office/officeart/2005/8/layout/hList3"/>
    <dgm:cxn modelId="{AFC4FD88-2B98-41D8-9484-5FB6940E30DA}" type="presParOf" srcId="{1AC6340E-9030-4F11-967E-65654E0764AB}" destId="{ED1516C0-D21F-4E9F-97FB-7F0E2451CF01}" srcOrd="1" destOrd="0" presId="urn:microsoft.com/office/officeart/2005/8/layout/hList3"/>
    <dgm:cxn modelId="{73C28DFB-2DB4-4CC7-8B72-4C21C4ED9999}" type="presParOf" srcId="{7D2E4A23-1B65-444E-B288-83177EF5B354}" destId="{3E288E10-3D9D-460A-A375-122A4BDDC040}" srcOrd="2" destOrd="0" presId="urn:microsoft.com/office/officeart/2005/8/layout/h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7DE1EC-A2A4-4899-B726-C13D51062FCD}" type="doc">
      <dgm:prSet loTypeId="urn:microsoft.com/office/officeart/2005/8/layout/hList3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s-ES_tradnl"/>
        </a:p>
      </dgm:t>
    </dgm:pt>
    <dgm:pt modelId="{5D174CA5-D931-4924-8003-F590EC526A40}">
      <dgm:prSet phldrT="[Texto]" custT="1"/>
      <dgm:spPr/>
      <dgm:t>
        <a:bodyPr/>
        <a:lstStyle/>
        <a:p>
          <a:r>
            <a:rPr lang="es-ES_tradnl" sz="1600" dirty="0" smtClean="0">
              <a:latin typeface="Tw Cen MT" pitchFamily="34" charset="0"/>
            </a:rPr>
            <a:t>Especificación</a:t>
          </a:r>
          <a:endParaRPr lang="es-ES_tradnl" sz="1600" dirty="0">
            <a:latin typeface="Tw Cen MT" pitchFamily="34" charset="0"/>
          </a:endParaRPr>
        </a:p>
      </dgm:t>
    </dgm:pt>
    <dgm:pt modelId="{C582E5D9-7E1E-4484-921C-0981C220EC5A}" type="parTrans" cxnId="{308C51D5-5259-4D4E-B9E7-6A979448E402}">
      <dgm:prSet/>
      <dgm:spPr/>
      <dgm:t>
        <a:bodyPr/>
        <a:lstStyle/>
        <a:p>
          <a:endParaRPr lang="es-ES_tradnl"/>
        </a:p>
      </dgm:t>
    </dgm:pt>
    <dgm:pt modelId="{BA9BB755-9976-4D40-88ED-E22BA58CC277}" type="sibTrans" cxnId="{308C51D5-5259-4D4E-B9E7-6A979448E402}">
      <dgm:prSet/>
      <dgm:spPr/>
      <dgm:t>
        <a:bodyPr/>
        <a:lstStyle/>
        <a:p>
          <a:endParaRPr lang="es-ES_tradnl"/>
        </a:p>
      </dgm:t>
    </dgm:pt>
    <dgm:pt modelId="{F923BA44-4187-4236-BDC4-FE90791AEBAB}">
      <dgm:prSet phldrT="[Texto]" custT="1"/>
      <dgm:spPr/>
      <dgm:t>
        <a:bodyPr/>
        <a:lstStyle/>
        <a:p>
          <a:pPr algn="l"/>
          <a:r>
            <a:rPr lang="es-ES_tradnl" sz="2400" b="1" dirty="0" smtClean="0">
              <a:latin typeface="Tw Cen MT" pitchFamily="34" charset="0"/>
            </a:rPr>
            <a:t>Análisis</a:t>
          </a:r>
          <a:r>
            <a:rPr lang="es-ES_tradnl" sz="2200" b="1" dirty="0" smtClean="0">
              <a:latin typeface="Tw Cen MT" pitchFamily="34" charset="0"/>
            </a:rPr>
            <a:t> </a:t>
          </a:r>
          <a:endParaRPr lang="es-ES_tradnl" sz="2200" b="1" dirty="0">
            <a:latin typeface="Tw Cen MT" pitchFamily="34" charset="0"/>
          </a:endParaRPr>
        </a:p>
      </dgm:t>
    </dgm:pt>
    <dgm:pt modelId="{E58C5CE3-C88C-411B-9959-3FC84B5B91D5}" type="sibTrans" cxnId="{2B46DDEC-6276-4A8F-92BF-C90A5B11FC1D}">
      <dgm:prSet/>
      <dgm:spPr/>
      <dgm:t>
        <a:bodyPr/>
        <a:lstStyle/>
        <a:p>
          <a:endParaRPr lang="es-ES_tradnl"/>
        </a:p>
      </dgm:t>
    </dgm:pt>
    <dgm:pt modelId="{AB73A528-16CD-4E7E-8C7E-D30F6DE759E8}" type="parTrans" cxnId="{2B46DDEC-6276-4A8F-92BF-C90A5B11FC1D}">
      <dgm:prSet/>
      <dgm:spPr/>
      <dgm:t>
        <a:bodyPr/>
        <a:lstStyle/>
        <a:p>
          <a:endParaRPr lang="es-ES_tradnl"/>
        </a:p>
      </dgm:t>
    </dgm:pt>
    <dgm:pt modelId="{B0236089-013A-4E0E-BAB4-AB601F7EABC0}">
      <dgm:prSet phldrT="[Texto]" custT="1"/>
      <dgm:spPr/>
      <dgm:t>
        <a:bodyPr/>
        <a:lstStyle/>
        <a:p>
          <a:r>
            <a:rPr lang="es-ES_tradnl" sz="1800" dirty="0" smtClean="0">
              <a:latin typeface="Tw Cen MT" pitchFamily="34" charset="0"/>
            </a:rPr>
            <a:t>Diseño</a:t>
          </a:r>
          <a:endParaRPr lang="es-ES_tradnl" sz="1800" dirty="0">
            <a:latin typeface="Tw Cen MT" pitchFamily="34" charset="0"/>
          </a:endParaRPr>
        </a:p>
      </dgm:t>
    </dgm:pt>
    <dgm:pt modelId="{1C66B0E0-CC5C-4AC8-9497-9827AE5A3369}" type="parTrans" cxnId="{8954D488-AA8C-4380-B472-71064A8B121F}">
      <dgm:prSet/>
      <dgm:spPr/>
      <dgm:t>
        <a:bodyPr/>
        <a:lstStyle/>
        <a:p>
          <a:endParaRPr lang="es-ES_tradnl"/>
        </a:p>
      </dgm:t>
    </dgm:pt>
    <dgm:pt modelId="{D7D93FF9-B498-4429-A414-702FE4719B19}" type="sibTrans" cxnId="{8954D488-AA8C-4380-B472-71064A8B121F}">
      <dgm:prSet/>
      <dgm:spPr/>
      <dgm:t>
        <a:bodyPr/>
        <a:lstStyle/>
        <a:p>
          <a:endParaRPr lang="es-ES_tradnl"/>
        </a:p>
      </dgm:t>
    </dgm:pt>
    <dgm:pt modelId="{7D2E4A23-1B65-444E-B288-83177EF5B354}" type="pres">
      <dgm:prSet presAssocID="{837DE1EC-A2A4-4899-B726-C13D51062FCD}" presName="composite" presStyleCnt="0">
        <dgm:presLayoutVars>
          <dgm:chMax val="1"/>
          <dgm:dir/>
          <dgm:resizeHandles val="exact"/>
        </dgm:presLayoutVars>
      </dgm:prSet>
      <dgm:spPr/>
    </dgm:pt>
    <dgm:pt modelId="{0F9551C2-0D66-4BD8-98C0-11DD34017A7E}" type="pres">
      <dgm:prSet presAssocID="{F923BA44-4187-4236-BDC4-FE90791AEBAB}" presName="roof" presStyleLbl="dkBgShp" presStyleIdx="0" presStyleCnt="2" custScaleX="100000" custScaleY="64390" custLinFactNeighborY="8625"/>
      <dgm:spPr/>
      <dgm:t>
        <a:bodyPr/>
        <a:lstStyle/>
        <a:p>
          <a:endParaRPr lang="es-ES_tradnl"/>
        </a:p>
      </dgm:t>
    </dgm:pt>
    <dgm:pt modelId="{1AC6340E-9030-4F11-967E-65654E0764AB}" type="pres">
      <dgm:prSet presAssocID="{F923BA44-4187-4236-BDC4-FE90791AEBAB}" presName="pillars" presStyleCnt="0"/>
      <dgm:spPr/>
    </dgm:pt>
    <dgm:pt modelId="{D89490B5-B01E-47B4-84B7-F5AF8DFB8D00}" type="pres">
      <dgm:prSet presAssocID="{F923BA44-4187-4236-BDC4-FE90791AEBAB}" presName="pillar1" presStyleLbl="node1" presStyleIdx="0" presStyleCnt="2" custScaleX="2000000" custScaleY="65836" custLinFactNeighborX="-317" custLinFactNeighborY="-2083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F19C9C3-9035-4FAD-ABDF-ADC0F3BD1F91}" type="pres">
      <dgm:prSet presAssocID="{B0236089-013A-4E0E-BAB4-AB601F7EABC0}" presName="pillarX" presStyleLbl="node1" presStyleIdx="1" presStyleCnt="2" custScaleX="1836368" custScaleY="65010" custLinFactNeighborX="-12" custLinFactNeighborY="-20517">
        <dgm:presLayoutVars>
          <dgm:bulletEnabled val="1"/>
        </dgm:presLayoutVars>
      </dgm:prSet>
      <dgm:spPr/>
    </dgm:pt>
    <dgm:pt modelId="{3E288E10-3D9D-460A-A375-122A4BDDC040}" type="pres">
      <dgm:prSet presAssocID="{F923BA44-4187-4236-BDC4-FE90791AEBAB}" presName="base" presStyleLbl="dkBgShp" presStyleIdx="1" presStyleCnt="2" custScaleX="100000" custScaleY="145771" custLinFactY="-129892" custLinFactNeighborY="-200000"/>
      <dgm:spPr/>
    </dgm:pt>
  </dgm:ptLst>
  <dgm:cxnLst>
    <dgm:cxn modelId="{86B10362-C123-409A-B1DD-D37ABB054DC0}" type="presOf" srcId="{837DE1EC-A2A4-4899-B726-C13D51062FCD}" destId="{7D2E4A23-1B65-444E-B288-83177EF5B354}" srcOrd="0" destOrd="0" presId="urn:microsoft.com/office/officeart/2005/8/layout/hList3"/>
    <dgm:cxn modelId="{8954D488-AA8C-4380-B472-71064A8B121F}" srcId="{F923BA44-4187-4236-BDC4-FE90791AEBAB}" destId="{B0236089-013A-4E0E-BAB4-AB601F7EABC0}" srcOrd="1" destOrd="0" parTransId="{1C66B0E0-CC5C-4AC8-9497-9827AE5A3369}" sibTransId="{D7D93FF9-B498-4429-A414-702FE4719B19}"/>
    <dgm:cxn modelId="{5FEEFB44-D1C5-4886-9F2E-AABECD42D491}" type="presOf" srcId="{F923BA44-4187-4236-BDC4-FE90791AEBAB}" destId="{0F9551C2-0D66-4BD8-98C0-11DD34017A7E}" srcOrd="0" destOrd="0" presId="urn:microsoft.com/office/officeart/2005/8/layout/hList3"/>
    <dgm:cxn modelId="{31695B2B-358E-40CC-8AAE-29E1B9E36100}" type="presOf" srcId="{B0236089-013A-4E0E-BAB4-AB601F7EABC0}" destId="{3F19C9C3-9035-4FAD-ABDF-ADC0F3BD1F91}" srcOrd="0" destOrd="0" presId="urn:microsoft.com/office/officeart/2005/8/layout/hList3"/>
    <dgm:cxn modelId="{BA4EDE3C-36B0-479A-8592-86F4DCF7FB36}" type="presOf" srcId="{5D174CA5-D931-4924-8003-F590EC526A40}" destId="{D89490B5-B01E-47B4-84B7-F5AF8DFB8D00}" srcOrd="0" destOrd="0" presId="urn:microsoft.com/office/officeart/2005/8/layout/hList3"/>
    <dgm:cxn modelId="{2B46DDEC-6276-4A8F-92BF-C90A5B11FC1D}" srcId="{837DE1EC-A2A4-4899-B726-C13D51062FCD}" destId="{F923BA44-4187-4236-BDC4-FE90791AEBAB}" srcOrd="0" destOrd="0" parTransId="{AB73A528-16CD-4E7E-8C7E-D30F6DE759E8}" sibTransId="{E58C5CE3-C88C-411B-9959-3FC84B5B91D5}"/>
    <dgm:cxn modelId="{308C51D5-5259-4D4E-B9E7-6A979448E402}" srcId="{F923BA44-4187-4236-BDC4-FE90791AEBAB}" destId="{5D174CA5-D931-4924-8003-F590EC526A40}" srcOrd="0" destOrd="0" parTransId="{C582E5D9-7E1E-4484-921C-0981C220EC5A}" sibTransId="{BA9BB755-9976-4D40-88ED-E22BA58CC277}"/>
    <dgm:cxn modelId="{AD847565-10A6-4073-8C00-39D256472CB5}" type="presParOf" srcId="{7D2E4A23-1B65-444E-B288-83177EF5B354}" destId="{0F9551C2-0D66-4BD8-98C0-11DD34017A7E}" srcOrd="0" destOrd="0" presId="urn:microsoft.com/office/officeart/2005/8/layout/hList3"/>
    <dgm:cxn modelId="{F630B75F-0DAB-476C-B8DD-1BFC39CDCD00}" type="presParOf" srcId="{7D2E4A23-1B65-444E-B288-83177EF5B354}" destId="{1AC6340E-9030-4F11-967E-65654E0764AB}" srcOrd="1" destOrd="0" presId="urn:microsoft.com/office/officeart/2005/8/layout/hList3"/>
    <dgm:cxn modelId="{06BBF31F-5788-4A86-8AC0-F35DE18E3B33}" type="presParOf" srcId="{1AC6340E-9030-4F11-967E-65654E0764AB}" destId="{D89490B5-B01E-47B4-84B7-F5AF8DFB8D00}" srcOrd="0" destOrd="0" presId="urn:microsoft.com/office/officeart/2005/8/layout/hList3"/>
    <dgm:cxn modelId="{151FC93A-8DBB-4ADA-A1F9-9095EF2EA52E}" type="presParOf" srcId="{1AC6340E-9030-4F11-967E-65654E0764AB}" destId="{3F19C9C3-9035-4FAD-ABDF-ADC0F3BD1F91}" srcOrd="1" destOrd="0" presId="urn:microsoft.com/office/officeart/2005/8/layout/hList3"/>
    <dgm:cxn modelId="{287CED57-C02C-4FBB-90AE-39C6D90D2BD8}" type="presParOf" srcId="{7D2E4A23-1B65-444E-B288-83177EF5B354}" destId="{3E288E10-3D9D-460A-A375-122A4BDDC040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FC5C-2D5E-4E00-B1DB-9730DE75BBB9}" type="datetimeFigureOut">
              <a:rPr lang="es-ES_tradnl" smtClean="0"/>
              <a:t>09/06/2011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60EF-4107-483A-9664-9728B3117D1A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73 Grupo"/>
          <p:cNvGrpSpPr/>
          <p:nvPr/>
        </p:nvGrpSpPr>
        <p:grpSpPr>
          <a:xfrm>
            <a:off x="2786050" y="642918"/>
            <a:ext cx="4143404" cy="6072230"/>
            <a:chOff x="2786050" y="642918"/>
            <a:chExt cx="3643338" cy="5643602"/>
          </a:xfrm>
        </p:grpSpPr>
        <p:grpSp>
          <p:nvGrpSpPr>
            <p:cNvPr id="65" name="64 Grupo"/>
            <p:cNvGrpSpPr/>
            <p:nvPr/>
          </p:nvGrpSpPr>
          <p:grpSpPr>
            <a:xfrm>
              <a:off x="2786050" y="642918"/>
              <a:ext cx="3643338" cy="5643602"/>
              <a:chOff x="2786050" y="857232"/>
              <a:chExt cx="3643338" cy="5643602"/>
            </a:xfrm>
          </p:grpSpPr>
          <p:sp>
            <p:nvSpPr>
              <p:cNvPr id="53" name="52 Rectángulo"/>
              <p:cNvSpPr/>
              <p:nvPr/>
            </p:nvSpPr>
            <p:spPr>
              <a:xfrm>
                <a:off x="2786050" y="857232"/>
                <a:ext cx="3643338" cy="514353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aphicFrame>
            <p:nvGraphicFramePr>
              <p:cNvPr id="16" name="15 Diagrama"/>
              <p:cNvGraphicFramePr/>
              <p:nvPr/>
            </p:nvGraphicFramePr>
            <p:xfrm>
              <a:off x="2893207" y="2611446"/>
              <a:ext cx="3429024" cy="21748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7" name="16 Diagrama"/>
              <p:cNvGraphicFramePr/>
              <p:nvPr/>
            </p:nvGraphicFramePr>
            <p:xfrm>
              <a:off x="2928926" y="4325958"/>
              <a:ext cx="3357586" cy="21748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graphicFrame>
            <p:nvGraphicFramePr>
              <p:cNvPr id="21" name="20 Diagrama"/>
              <p:cNvGraphicFramePr/>
              <p:nvPr/>
            </p:nvGraphicFramePr>
            <p:xfrm>
              <a:off x="2928926" y="857232"/>
              <a:ext cx="3357586" cy="21748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  <p:sp>
            <p:nvSpPr>
              <p:cNvPr id="34" name="33 Flecha doblada hacia arriba"/>
              <p:cNvSpPr/>
              <p:nvPr/>
            </p:nvSpPr>
            <p:spPr>
              <a:xfrm rot="5400000">
                <a:off x="4155689" y="1582696"/>
                <a:ext cx="357188" cy="1049400"/>
              </a:xfrm>
              <a:prstGeom prst="bentUpArrow">
                <a:avLst>
                  <a:gd name="adj1" fmla="val 34638"/>
                  <a:gd name="adj2" fmla="val 33289"/>
                  <a:gd name="adj3" fmla="val 49999"/>
                </a:avLst>
              </a:prstGeom>
              <a:gradFill>
                <a:gsLst>
                  <a:gs pos="35000">
                    <a:schemeClr val="accent1">
                      <a:tint val="37000"/>
                      <a:satMod val="300000"/>
                      <a:alpha val="13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1">
                    <a:shade val="95000"/>
                    <a:satMod val="105000"/>
                    <a:alpha val="32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48 Flecha doblada hacia arriba"/>
              <p:cNvSpPr/>
              <p:nvPr/>
            </p:nvSpPr>
            <p:spPr>
              <a:xfrm rot="5400000">
                <a:off x="4071934" y="5000636"/>
                <a:ext cx="285752" cy="1000132"/>
              </a:xfrm>
              <a:prstGeom prst="bentUpArrow">
                <a:avLst>
                  <a:gd name="adj1" fmla="val 35783"/>
                  <a:gd name="adj2" fmla="val 38762"/>
                  <a:gd name="adj3" fmla="val 44776"/>
                </a:avLst>
              </a:prstGeom>
              <a:gradFill>
                <a:gsLst>
                  <a:gs pos="35000">
                    <a:schemeClr val="accent1">
                      <a:tint val="37000"/>
                      <a:satMod val="300000"/>
                      <a:alpha val="13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1">
                    <a:shade val="95000"/>
                    <a:satMod val="105000"/>
                    <a:alpha val="32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" name="61 Cheurón"/>
              <p:cNvSpPr/>
              <p:nvPr/>
            </p:nvSpPr>
            <p:spPr>
              <a:xfrm rot="5400000">
                <a:off x="3428992" y="1785926"/>
                <a:ext cx="500066" cy="1500198"/>
              </a:xfrm>
              <a:prstGeom prst="chevron">
                <a:avLst>
                  <a:gd name="adj" fmla="val 50000"/>
                </a:avLst>
              </a:prstGeom>
              <a:solidFill>
                <a:schemeClr val="accent4">
                  <a:lumMod val="75000"/>
                  <a:alpha val="80000"/>
                </a:schemeClr>
              </a:solidFill>
              <a:ln>
                <a:solidFill>
                  <a:schemeClr val="accent4">
                    <a:lumMod val="60000"/>
                    <a:lumOff val="40000"/>
                    <a:alpha val="3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62 Cheurón"/>
              <p:cNvSpPr/>
              <p:nvPr/>
            </p:nvSpPr>
            <p:spPr>
              <a:xfrm rot="5400000">
                <a:off x="3428992" y="3500439"/>
                <a:ext cx="500066" cy="1500198"/>
              </a:xfrm>
              <a:prstGeom prst="chevron">
                <a:avLst>
                  <a:gd name="adj" fmla="val 50000"/>
                </a:avLst>
              </a:prstGeom>
              <a:solidFill>
                <a:schemeClr val="accent4">
                  <a:lumMod val="75000"/>
                  <a:alpha val="80000"/>
                </a:schemeClr>
              </a:solidFill>
              <a:ln>
                <a:solidFill>
                  <a:schemeClr val="accent4">
                    <a:lumMod val="60000"/>
                    <a:lumOff val="40000"/>
                    <a:alpha val="3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72 Grupo"/>
            <p:cNvGrpSpPr/>
            <p:nvPr/>
          </p:nvGrpSpPr>
          <p:grpSpPr>
            <a:xfrm>
              <a:off x="3428992" y="2928934"/>
              <a:ext cx="2500330" cy="928695"/>
              <a:chOff x="3428992" y="2928934"/>
              <a:chExt cx="2500330" cy="928695"/>
            </a:xfrm>
          </p:grpSpPr>
          <p:sp>
            <p:nvSpPr>
              <p:cNvPr id="66" name="65 Flecha doblada hacia arriba"/>
              <p:cNvSpPr/>
              <p:nvPr/>
            </p:nvSpPr>
            <p:spPr>
              <a:xfrm rot="16200000" flipH="1">
                <a:off x="4714875" y="2643182"/>
                <a:ext cx="357190" cy="2071704"/>
              </a:xfrm>
              <a:prstGeom prst="bentUpArrow">
                <a:avLst>
                  <a:gd name="adj1" fmla="val 34659"/>
                  <a:gd name="adj2" fmla="val 33289"/>
                  <a:gd name="adj3" fmla="val 44776"/>
                </a:avLst>
              </a:prstGeom>
              <a:gradFill>
                <a:gsLst>
                  <a:gs pos="35000">
                    <a:schemeClr val="accent1">
                      <a:tint val="37000"/>
                      <a:satMod val="300000"/>
                      <a:alpha val="13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1">
                    <a:shade val="95000"/>
                    <a:satMod val="105000"/>
                    <a:alpha val="32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68 Flecha doblada hacia arriba"/>
              <p:cNvSpPr/>
              <p:nvPr/>
            </p:nvSpPr>
            <p:spPr>
              <a:xfrm rot="5400000" flipH="1">
                <a:off x="3643306" y="2714620"/>
                <a:ext cx="285752" cy="714379"/>
              </a:xfrm>
              <a:prstGeom prst="bentUpArrow">
                <a:avLst>
                  <a:gd name="adj1" fmla="val 35133"/>
                  <a:gd name="adj2" fmla="val 30167"/>
                  <a:gd name="adj3" fmla="val 50000"/>
                </a:avLst>
              </a:prstGeom>
              <a:gradFill>
                <a:gsLst>
                  <a:gs pos="35000">
                    <a:schemeClr val="accent1">
                      <a:tint val="37000"/>
                      <a:satMod val="300000"/>
                      <a:alpha val="13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1">
                    <a:shade val="95000"/>
                    <a:satMod val="105000"/>
                    <a:alpha val="32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2" name="71 Flecha doblada hacia arriba"/>
              <p:cNvSpPr/>
              <p:nvPr/>
            </p:nvSpPr>
            <p:spPr>
              <a:xfrm rot="5400000" flipH="1">
                <a:off x="4857752" y="2714621"/>
                <a:ext cx="285752" cy="714379"/>
              </a:xfrm>
              <a:prstGeom prst="bentUpArrow">
                <a:avLst>
                  <a:gd name="adj1" fmla="val 38231"/>
                  <a:gd name="adj2" fmla="val 30167"/>
                  <a:gd name="adj3" fmla="val 50000"/>
                </a:avLst>
              </a:prstGeom>
              <a:gradFill>
                <a:gsLst>
                  <a:gs pos="35000">
                    <a:schemeClr val="accent1">
                      <a:tint val="37000"/>
                      <a:satMod val="300000"/>
                      <a:alpha val="13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>
                <a:solidFill>
                  <a:schemeClr val="accent1">
                    <a:shade val="95000"/>
                    <a:satMod val="105000"/>
                    <a:alpha val="32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rcRect l="15147" t="32687" r="45223" b="44757"/>
          <a:stretch>
            <a:fillRect/>
          </a:stretch>
        </p:blipFill>
        <p:spPr bwMode="auto">
          <a:xfrm>
            <a:off x="1857356" y="4000504"/>
            <a:ext cx="5429288" cy="242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/>
          <a:srcRect l="55383" t="44274" r="11186" b="31460"/>
          <a:stretch>
            <a:fillRect/>
          </a:stretch>
        </p:blipFill>
        <p:spPr bwMode="auto">
          <a:xfrm>
            <a:off x="500034" y="857232"/>
            <a:ext cx="428628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/>
          <p:cNvPicPr/>
          <p:nvPr/>
        </p:nvPicPr>
        <p:blipFill>
          <a:blip r:embed="rId4"/>
          <a:srcRect l="19126" t="58085" r="12304" b="14681"/>
          <a:stretch>
            <a:fillRect/>
          </a:stretch>
        </p:blipFill>
        <p:spPr bwMode="auto">
          <a:xfrm>
            <a:off x="4857752" y="1214422"/>
            <a:ext cx="414337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20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Windows 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WinuE</dc:creator>
  <cp:lastModifiedBy>WinuE</cp:lastModifiedBy>
  <cp:revision>24</cp:revision>
  <dcterms:created xsi:type="dcterms:W3CDTF">2011-06-08T22:39:24Z</dcterms:created>
  <dcterms:modified xsi:type="dcterms:W3CDTF">2011-06-09T01:37:00Z</dcterms:modified>
</cp:coreProperties>
</file>