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8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4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2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7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8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2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5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8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3B4A-706E-435F-8A58-BA9457194890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9A6FCA-6D27-4166-A4FA-30266BDD3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1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valer.com.br/melhores-faculdades-de-biomedicina/" TargetMode="External"/><Relationship Id="rId2" Type="http://schemas.openxmlformats.org/officeDocument/2006/relationships/hyperlink" Target="https://www.guiadacarreira.com.br/blog/biomedicin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ario.com.br/profissao/biomedico-cbo-221205/#:~:text=Faixa%20salarial%20e%20piso%20salarial,CLT%20de%20todo%20o%20Brasil" TargetMode="External"/><Relationship Id="rId4" Type="http://schemas.openxmlformats.org/officeDocument/2006/relationships/hyperlink" Target="https://quecurso.com.br/blog/biomedicina/#:~:text=A%20rotina%20de%20um%20biom%C3%A9dico,seja%2C%20n%C3%A3o%20deu%20em%20na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2502B-DD45-818A-2FCD-604093C2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17811"/>
          </a:xfrm>
        </p:spPr>
        <p:txBody>
          <a:bodyPr>
            <a:normAutofit/>
          </a:bodyPr>
          <a:lstStyle/>
          <a:p>
            <a:pPr algn="ctr"/>
            <a:r>
              <a:rPr lang="pt-BR" b="1" i="1" u="sng" dirty="0"/>
              <a:t>BIOMEDICINA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23E36-C255-471E-C4D7-611FB22D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60" y="6044454"/>
            <a:ext cx="8915399" cy="1126283"/>
          </a:xfrm>
        </p:spPr>
        <p:txBody>
          <a:bodyPr/>
          <a:lstStyle/>
          <a:p>
            <a:endParaRPr lang="pt-BR" i="1" dirty="0"/>
          </a:p>
          <a:p>
            <a:pPr algn="ctr"/>
            <a:r>
              <a:rPr lang="pt-BR" i="1" dirty="0"/>
              <a:t>Luís Felipe de Sousa  </a:t>
            </a:r>
          </a:p>
        </p:txBody>
      </p:sp>
    </p:spTree>
    <p:extLst>
      <p:ext uri="{BB962C8B-B14F-4D97-AF65-F5344CB8AC3E}">
        <p14:creationId xmlns:p14="http://schemas.microsoft.com/office/powerpoint/2010/main" val="12327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5C27-9167-1A1D-2E6E-DF752DC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COMO É O CURSO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397A4-87EB-291A-8C02-9CD3877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200" b="0" i="0" u="none" strike="noStrike" dirty="0">
                <a:solidFill>
                  <a:srgbClr val="242A2E"/>
                </a:solidFill>
                <a:effectLst/>
                <a:latin typeface="Red Hat Text"/>
              </a:rPr>
              <a:t>O curso de Biomedicina é do tipo </a:t>
            </a:r>
            <a:r>
              <a:rPr lang="pt-BR" sz="2200" b="1" i="0" u="none" strike="noStrike" dirty="0">
                <a:solidFill>
                  <a:srgbClr val="242A2E"/>
                </a:solidFill>
                <a:effectLst/>
                <a:latin typeface="Red Hat Text"/>
              </a:rPr>
              <a:t>bacharelado</a:t>
            </a:r>
            <a:r>
              <a:rPr lang="pt-BR" sz="2200" b="0" i="0" u="none" strike="noStrike" dirty="0">
                <a:solidFill>
                  <a:srgbClr val="242A2E"/>
                </a:solidFill>
                <a:effectLst/>
                <a:latin typeface="Red Hat Text"/>
              </a:rPr>
              <a:t>, </a:t>
            </a:r>
            <a:r>
              <a:rPr lang="pt-BR" sz="2200" b="1" i="0" u="none" strike="noStrike" dirty="0">
                <a:solidFill>
                  <a:srgbClr val="242A2E"/>
                </a:solidFill>
                <a:effectLst/>
                <a:latin typeface="Red Hat Text"/>
              </a:rPr>
              <a:t>dura em média quatro anos </a:t>
            </a:r>
            <a:r>
              <a:rPr lang="pt-BR" sz="2200" b="0" i="0" u="none" strike="noStrike" dirty="0">
                <a:solidFill>
                  <a:srgbClr val="242A2E"/>
                </a:solidFill>
                <a:effectLst/>
                <a:latin typeface="Red Hat Text"/>
              </a:rPr>
              <a:t>e prepara o estudante para entender as causas e maneiras de curar as mais variadas doenças.</a:t>
            </a:r>
          </a:p>
          <a:p>
            <a:pPr marL="0" indent="0" algn="ctr">
              <a:buNone/>
            </a:pPr>
            <a:r>
              <a:rPr lang="pt-BR" sz="2200" b="0" i="0" u="none" strike="noStrike" dirty="0">
                <a:solidFill>
                  <a:srgbClr val="242A2E"/>
                </a:solidFill>
                <a:effectLst/>
                <a:latin typeface="Red Hat Text"/>
              </a:rPr>
              <a:t>Com foco em disciplinas da área da Saúde, é uma formação com carga horária intensa de aulas práticas e atividades em laboratório. Além disso, durante a graduação, os alunos são estimulados a desenvolver trabalhos científicos, participar de seminários e congressos na área.</a:t>
            </a:r>
          </a:p>
          <a:p>
            <a:pPr marL="0" indent="0" algn="ctr">
              <a:buNone/>
            </a:pPr>
            <a:r>
              <a:rPr lang="pt-BR" sz="2200" b="1" i="0" u="none" strike="noStrike" dirty="0">
                <a:solidFill>
                  <a:srgbClr val="242A2E"/>
                </a:solidFill>
                <a:effectLst/>
                <a:latin typeface="Red Hat Text"/>
              </a:rPr>
              <a:t>Para se formar em Biomedicina é obrigatório passar por um período de estágio supervisionado e apresentar um Trabalho de Conclusão de Curso (TCC).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94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94D8-1BB2-E1A8-1150-05F48C1C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O QUE É ESTUDADO DURANTE O CURSO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5C2F9-5071-3E33-7E4A-1B58BBF5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Durante o curso </a:t>
            </a:r>
            <a:r>
              <a:rPr lang="pt-BR" b="1" dirty="0"/>
              <a:t>são estudados</a:t>
            </a:r>
            <a:r>
              <a:rPr lang="pt-BR" dirty="0"/>
              <a:t> principalmente : 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sz="1900" i="1" dirty="0"/>
              <a:t>Anatomia Humana;</a:t>
            </a:r>
          </a:p>
          <a:p>
            <a:pPr marL="0" indent="0" algn="ctr">
              <a:buNone/>
            </a:pPr>
            <a:r>
              <a:rPr lang="pt-BR" sz="1900" i="1" dirty="0"/>
              <a:t>Biologia Celular e Molecular;</a:t>
            </a:r>
          </a:p>
          <a:p>
            <a:pPr marL="0" indent="0" algn="ctr">
              <a:buNone/>
            </a:pPr>
            <a:r>
              <a:rPr lang="pt-BR" sz="1900" i="1" dirty="0"/>
              <a:t>Biofísica;</a:t>
            </a:r>
          </a:p>
          <a:p>
            <a:pPr marL="0" indent="0" algn="ctr">
              <a:buNone/>
            </a:pPr>
            <a:r>
              <a:rPr lang="pt-BR" sz="1900" i="1" dirty="0"/>
              <a:t>Química;</a:t>
            </a:r>
          </a:p>
          <a:p>
            <a:pPr marL="0" indent="0" algn="ctr">
              <a:buNone/>
            </a:pPr>
            <a:r>
              <a:rPr lang="pt-BR" sz="1900" i="1" dirty="0"/>
              <a:t>Genética;</a:t>
            </a:r>
          </a:p>
          <a:p>
            <a:pPr marL="0" indent="0" algn="ctr">
              <a:buNone/>
            </a:pPr>
            <a:r>
              <a:rPr lang="pt-BR" sz="1900" i="1" dirty="0"/>
              <a:t>Bioquímica;</a:t>
            </a:r>
          </a:p>
          <a:p>
            <a:pPr marL="0" indent="0" algn="ctr">
              <a:buNone/>
            </a:pPr>
            <a:r>
              <a:rPr lang="pt-BR" sz="1900" i="1" dirty="0"/>
              <a:t>Bioestatística;</a:t>
            </a:r>
          </a:p>
          <a:p>
            <a:pPr marL="0" indent="0" algn="ctr">
              <a:buNone/>
            </a:pPr>
            <a:r>
              <a:rPr lang="pt-BR" sz="1900" i="1" dirty="0"/>
              <a:t>Epidemiologia;</a:t>
            </a:r>
          </a:p>
        </p:txBody>
      </p:sp>
    </p:spTree>
    <p:extLst>
      <p:ext uri="{BB962C8B-B14F-4D97-AF65-F5344CB8AC3E}">
        <p14:creationId xmlns:p14="http://schemas.microsoft.com/office/powerpoint/2010/main" val="24826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FEF15-011C-F7CB-D6DE-624CE281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UNIVERSIDADES PUBLICAS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341A9-9BBC-9A47-6B9D-20996CDC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Melhores universidades publicas do Brasil: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i="1" dirty="0"/>
              <a:t>Universidade Federal de Minas Gerais (UFMG);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Universidade Federal de Uberlândia (UFU);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Universidade Federal Fluminense (UFF);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Universidade Federal do Rio de Janeiro (UFRJ);</a:t>
            </a:r>
          </a:p>
        </p:txBody>
      </p:sp>
    </p:spTree>
    <p:extLst>
      <p:ext uri="{BB962C8B-B14F-4D97-AF65-F5344CB8AC3E}">
        <p14:creationId xmlns:p14="http://schemas.microsoft.com/office/powerpoint/2010/main" val="270515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ADFE-E010-12A5-BFC0-9DFC09DC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PERFIL DE UM BIOMEDICO PROFISSIONAL/ ROTINA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72C91-40B6-A8FF-5A21-5B3B8D1C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Primeiro de tudo, o profissional precisa ser curioso. É essa curiosidade que vai estimular o biomédico nas pesquisas e dar aquele empurrãozinho quando a pesquisa tá meio travada.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Além disso, o profissional precisa ser metódico. Ou seja, abusar de procedimentos e processos, não assumir nada como verdade absoluta e seguir o raciocínio lógico pra analisar os resultados daquela pesquisa</a:t>
            </a:r>
          </a:p>
          <a:p>
            <a:pPr marL="0" indent="0" algn="ctr">
              <a:buNone/>
            </a:pPr>
            <a:r>
              <a:rPr lang="pt-BR" dirty="0"/>
              <a:t>.</a:t>
            </a:r>
          </a:p>
          <a:p>
            <a:pPr marL="0" indent="0" algn="ctr">
              <a:buNone/>
            </a:pPr>
            <a:r>
              <a:rPr lang="pt-BR" dirty="0"/>
              <a:t>A rotina de um biomédico é de muita pesquisa, muita leitura e estudo</a:t>
            </a:r>
            <a:r>
              <a:rPr lang="pt-BR" b="1" dirty="0"/>
              <a:t>. É muito comum que o profissional trabalhe em laboratórios e clínicas</a:t>
            </a:r>
            <a:r>
              <a:rPr lang="pt-BR" dirty="0"/>
              <a:t>, mas pode também ir pras ruas se trabalhar na vigilância sanitária,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427403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F968B-95B8-1240-3275-245CFE5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PRINCIPAIS CIDADES E SEU PISO SALARIAL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45606-0991-1604-A5C0-C56E8D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i="1" dirty="0"/>
              <a:t>Cidade: São Paulo / Piso Salarial: 3.491.51;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Cidade: Belo Horizonte/ Piso Salarial: 2.540.59;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Cidade: Goiânia / Piso Salarial: 2.926.75;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Cidade: Brasília / Piso Salarial: 3.819.56;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/>
              <a:t>Cidade: Belém / Piso Salarial: 2.431.43;</a:t>
            </a:r>
          </a:p>
        </p:txBody>
      </p:sp>
    </p:spTree>
    <p:extLst>
      <p:ext uri="{BB962C8B-B14F-4D97-AF65-F5344CB8AC3E}">
        <p14:creationId xmlns:p14="http://schemas.microsoft.com/office/powerpoint/2010/main" val="419196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33B0-4AE3-D1EA-9BEE-572648AE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/>
              <a:t>FONTES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77C3D-E0D3-26E5-AD05-3E1E03F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>
                <a:hlinkClick r:id="rId2"/>
              </a:rPr>
              <a:t>https://www.guiadacarreira.com.br/blog/biomedicina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https://www.guiadacarreira.com.br/blog/biomedicina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3"/>
              </a:rPr>
              <a:t>https://www.pravaler.com.br/melhores-faculdades-de-biomedicina/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4"/>
              </a:rPr>
              <a:t>https://quecurso.com.br/blog/biomedicina/#:~:text=A%20rotina%20de%20um%20biom%C3%A9dico,seja%2C%20n%C3%A3o%20deu%20em%20nada</a:t>
            </a:r>
            <a:r>
              <a:rPr lang="pt-BR" dirty="0"/>
              <a:t>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5"/>
              </a:rPr>
              <a:t>https://www.salario.com.br/</a:t>
            </a:r>
            <a:r>
              <a:rPr lang="pt-BR" dirty="0" err="1">
                <a:hlinkClick r:id="rId5"/>
              </a:rPr>
              <a:t>profissao</a:t>
            </a:r>
            <a:r>
              <a:rPr lang="pt-BR" dirty="0">
                <a:hlinkClick r:id="rId5"/>
              </a:rPr>
              <a:t>/biomedico-cbo-221205/#:~:text=Faixa%20salarial%20e%20piso%20salarial,CLT%20de%20todo%20o%20Brasil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1826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475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Red Hat Text</vt:lpstr>
      <vt:lpstr>Wingdings 3</vt:lpstr>
      <vt:lpstr>Cacho</vt:lpstr>
      <vt:lpstr>BIOMEDICINA</vt:lpstr>
      <vt:lpstr>COMO É O CURSO ?</vt:lpstr>
      <vt:lpstr>O QUE É ESTUDADO DURANTE O CURSO ?</vt:lpstr>
      <vt:lpstr>UNIVERSIDADES PUBLICAS </vt:lpstr>
      <vt:lpstr>PERFIL DE UM BIOMEDICO PROFISSIONAL/ ROTINA</vt:lpstr>
      <vt:lpstr>PRINCIPAIS CIDADES E SEU PISO SALARIAL</vt:lpstr>
      <vt:lpstr>FONTES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BIOMEDICINA</dc:title>
  <dc:creator>Marcos Vinicius</dc:creator>
  <cp:lastModifiedBy>Marcos Vinicius</cp:lastModifiedBy>
  <cp:revision>1</cp:revision>
  <dcterms:created xsi:type="dcterms:W3CDTF">2023-03-22T18:16:36Z</dcterms:created>
  <dcterms:modified xsi:type="dcterms:W3CDTF">2023-03-22T18:59:19Z</dcterms:modified>
</cp:coreProperties>
</file>