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701A-E568-459A-AA17-805A5C40CD07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62EE-73CD-4161-AF85-7DE6D4402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88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701A-E568-459A-AA17-805A5C40CD07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62EE-73CD-4161-AF85-7DE6D4402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7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701A-E568-459A-AA17-805A5C40CD07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62EE-73CD-4161-AF85-7DE6D4402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52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701A-E568-459A-AA17-805A5C40CD07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62EE-73CD-4161-AF85-7DE6D4402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45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701A-E568-459A-AA17-805A5C40CD07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62EE-73CD-4161-AF85-7DE6D4402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26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701A-E568-459A-AA17-805A5C40CD07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62EE-73CD-4161-AF85-7DE6D4402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58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701A-E568-459A-AA17-805A5C40CD07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62EE-73CD-4161-AF85-7DE6D4402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00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701A-E568-459A-AA17-805A5C40CD07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62EE-73CD-4161-AF85-7DE6D4402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30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701A-E568-459A-AA17-805A5C40CD07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62EE-73CD-4161-AF85-7DE6D4402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32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701A-E568-459A-AA17-805A5C40CD07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62EE-73CD-4161-AF85-7DE6D4402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9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701A-E568-459A-AA17-805A5C40CD07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62EE-73CD-4161-AF85-7DE6D4402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37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701A-E568-459A-AA17-805A5C40CD07}" type="datetimeFigureOut">
              <a:rPr lang="pt-BR" smtClean="0"/>
              <a:t>07/06/2019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362EE-73CD-4161-AF85-7DE6D4402E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26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28801"/>
            <a:ext cx="9144000" cy="938150"/>
          </a:xfrm>
        </p:spPr>
        <p:txBody>
          <a:bodyPr/>
          <a:lstStyle/>
          <a:p>
            <a:r>
              <a:rPr lang="pt-BR" dirty="0" smtClean="0"/>
              <a:t>Controle de Estoque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68830" y="4560125"/>
            <a:ext cx="6305799" cy="133003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JEAN SILVA FRANCISCO</a:t>
            </a:r>
          </a:p>
          <a:p>
            <a:r>
              <a:rPr lang="pt-BR" dirty="0"/>
              <a:t>LUIS FELIPE MARQUES MIRANDA</a:t>
            </a:r>
          </a:p>
          <a:p>
            <a:r>
              <a:rPr lang="pt-BR" dirty="0"/>
              <a:t>DANIEL FELLIPE DE PALMA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74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dirty="0" smtClean="0">
                <a:latin typeface="+mn-lt"/>
              </a:rPr>
              <a:t>Estoque Honda Automóveis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 </a:t>
            </a:r>
            <a:r>
              <a:rPr lang="pt-BR" dirty="0"/>
              <a:t>aplicação tem o intuito de ser o controle de estoque para veículos </a:t>
            </a:r>
            <a:r>
              <a:rPr lang="pt-BR" dirty="0" smtClean="0"/>
              <a:t>Honda.</a:t>
            </a:r>
          </a:p>
          <a:p>
            <a:r>
              <a:rPr lang="pt-BR" dirty="0" smtClean="0"/>
              <a:t>Permite cadastro </a:t>
            </a:r>
            <a:r>
              <a:rPr lang="pt-BR" dirty="0"/>
              <a:t>de carros e </a:t>
            </a:r>
            <a:r>
              <a:rPr lang="pt-BR" dirty="0" smtClean="0"/>
              <a:t>motos.</a:t>
            </a:r>
            <a:r>
              <a:rPr lang="pt-BR" dirty="0"/>
              <a:t> </a:t>
            </a:r>
            <a:endParaRPr lang="pt-BR" dirty="0" smtClean="0"/>
          </a:p>
          <a:p>
            <a:r>
              <a:rPr lang="pt-BR" dirty="0" smtClean="0"/>
              <a:t>Sistema pode </a:t>
            </a:r>
            <a:r>
              <a:rPr lang="pt-BR" dirty="0"/>
              <a:t>registrar, administrar e conferir a entrada e saída de veículos.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64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36" y="1289597"/>
            <a:ext cx="6460782" cy="4785381"/>
          </a:xfrm>
        </p:spPr>
      </p:pic>
      <p:sp>
        <p:nvSpPr>
          <p:cNvPr id="5" name="CaixaDeTexto 4"/>
          <p:cNvSpPr txBox="1"/>
          <p:nvPr/>
        </p:nvSpPr>
        <p:spPr>
          <a:xfrm>
            <a:off x="4950373" y="643266"/>
            <a:ext cx="124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UML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3162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77" y="991541"/>
            <a:ext cx="5493257" cy="5782376"/>
          </a:xfrm>
        </p:spPr>
      </p:pic>
      <p:sp>
        <p:nvSpPr>
          <p:cNvPr id="5" name="CaixaDeTexto 4"/>
          <p:cNvSpPr txBox="1"/>
          <p:nvPr/>
        </p:nvSpPr>
        <p:spPr>
          <a:xfrm>
            <a:off x="3657601" y="429293"/>
            <a:ext cx="522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Diagrama de Casos de Uso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3077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5" y="789747"/>
            <a:ext cx="2699878" cy="5791201"/>
          </a:xfrm>
        </p:spPr>
      </p:pic>
      <p:sp>
        <p:nvSpPr>
          <p:cNvPr id="5" name="CaixaDeTexto 4"/>
          <p:cNvSpPr txBox="1"/>
          <p:nvPr/>
        </p:nvSpPr>
        <p:spPr>
          <a:xfrm>
            <a:off x="4229774" y="402766"/>
            <a:ext cx="445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Diagrama de Atividades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7368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41" y="1258414"/>
            <a:ext cx="5822731" cy="5212840"/>
          </a:xfrm>
        </p:spPr>
      </p:pic>
      <p:sp>
        <p:nvSpPr>
          <p:cNvPr id="7" name="CaixaDeTexto 6"/>
          <p:cNvSpPr txBox="1"/>
          <p:nvPr/>
        </p:nvSpPr>
        <p:spPr>
          <a:xfrm>
            <a:off x="4272452" y="374073"/>
            <a:ext cx="366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Diagrama de Pacotes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6713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Controle de Estoque</vt:lpstr>
      <vt:lpstr>Estoque Honda Automóveis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Estoque</dc:title>
  <dc:creator>LUIS FELIPE MARQUES MIRANDA</dc:creator>
  <cp:lastModifiedBy>LUIS FELIPE MARQUES MIRANDA</cp:lastModifiedBy>
  <cp:revision>5</cp:revision>
  <dcterms:created xsi:type="dcterms:W3CDTF">2019-06-07T23:00:03Z</dcterms:created>
  <dcterms:modified xsi:type="dcterms:W3CDTF">2019-06-08T00:03:59Z</dcterms:modified>
</cp:coreProperties>
</file>