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75" r:id="rId4"/>
    <p:sldId id="276" r:id="rId5"/>
    <p:sldId id="258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72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22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4f88bdd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4f88bdd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419061" y="2215500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Implementações com containers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Luís Felipe </a:t>
            </a:r>
            <a:r>
              <a:rPr lang="pt-BR" sz="1800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Borsoi</a:t>
            </a:r>
            <a:endParaRPr lang="pt-BR" sz="18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Luiz Felipe Flores</a:t>
            </a:r>
            <a:endParaRPr sz="18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B4E50-32E8-2A48-80C2-3D7BA3201957}"/>
              </a:ext>
            </a:extLst>
          </p:cNvPr>
          <p:cNvSpPr txBox="1"/>
          <p:nvPr/>
        </p:nvSpPr>
        <p:spPr>
          <a:xfrm>
            <a:off x="246490" y="911282"/>
            <a:ext cx="82117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BR" sz="1800" dirty="0"/>
              <a:t>Criptografia: utilizada para transformar um texto humanamente legível em um texto não inteligível;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BR" sz="1800" dirty="0"/>
              <a:t>Objetivo: impedir que destinatários indesejados tenham acesso a informação enviada;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BR" sz="1800" dirty="0"/>
              <a:t>Composta por um processo de encriptação e decriptação;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BR" sz="1800" dirty="0"/>
              <a:t>Composta por um algoritmo e uma chave.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Conclusão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 criptografia sempre cumpriu um papel fundamental na troca de informações;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Os algoritmos de criptografia tendem a se modernizar de forma acelerada, acompanhando a evolução da capacidade computacional;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Há a possibilidade dos algoritmos de criptografia sofrerem uma revolução com novas descobertas no futuro;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4085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Referências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9349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115</Words>
  <Application>Microsoft Macintosh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Nathalia Nunes do Prado</dc:creator>
  <cp:lastModifiedBy>Borsoi, Luis</cp:lastModifiedBy>
  <cp:revision>6</cp:revision>
  <dcterms:modified xsi:type="dcterms:W3CDTF">2022-05-24T21:48:29Z</dcterms:modified>
</cp:coreProperties>
</file>