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8" r:id="rId3"/>
    <p:sldId id="280" r:id="rId4"/>
    <p:sldId id="275" r:id="rId5"/>
    <p:sldId id="279" r:id="rId6"/>
    <p:sldId id="277" r:id="rId7"/>
    <p:sldId id="281" r:id="rId8"/>
    <p:sldId id="282" r:id="rId9"/>
    <p:sldId id="283" r:id="rId10"/>
    <p:sldId id="284" r:id="rId11"/>
    <p:sldId id="285" r:id="rId12"/>
    <p:sldId id="286" r:id="rId13"/>
    <p:sldId id="257" r:id="rId14"/>
    <p:sldId id="289" r:id="rId15"/>
    <p:sldId id="290" r:id="rId16"/>
    <p:sldId id="291" r:id="rId17"/>
    <p:sldId id="292" r:id="rId18"/>
    <p:sldId id="293" r:id="rId19"/>
    <p:sldId id="297" r:id="rId20"/>
    <p:sldId id="294" r:id="rId21"/>
    <p:sldId id="299" r:id="rId22"/>
    <p:sldId id="296" r:id="rId23"/>
    <p:sldId id="301" r:id="rId24"/>
    <p:sldId id="302" r:id="rId25"/>
    <p:sldId id="304" r:id="rId26"/>
    <p:sldId id="305" r:id="rId27"/>
    <p:sldId id="306" r:id="rId28"/>
    <p:sldId id="303" r:id="rId29"/>
    <p:sldId id="276" r:id="rId30"/>
    <p:sldId id="287" r:id="rId31"/>
    <p:sldId id="288" r:id="rId32"/>
    <p:sldId id="258" r:id="rId3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94"/>
  </p:normalViewPr>
  <p:slideViewPr>
    <p:cSldViewPr snapToGrid="0">
      <p:cViewPr>
        <p:scale>
          <a:sx n="139" d="100"/>
          <a:sy n="139" d="100"/>
        </p:scale>
        <p:origin x="18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55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4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3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6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17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74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40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14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1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2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800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5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027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714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39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6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202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821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769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25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2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40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7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8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8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9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6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19061" y="2215500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Implementação com Docker + K8S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Felipe </a:t>
            </a:r>
            <a:r>
              <a:rPr lang="pt-BR" sz="18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Drumm</a:t>
            </a:r>
            <a:b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Fernando Cipriano</a:t>
            </a:r>
            <a:b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Luís Felipe Borsoi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images;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público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privado;</a:t>
            </a:r>
          </a:p>
        </p:txBody>
      </p:sp>
      <p:pic>
        <p:nvPicPr>
          <p:cNvPr id="9218" name="Picture 2" descr="Track how many times docker image was pulled | by Huseyn Gasimov | FAUN  Publication">
            <a:extLst>
              <a:ext uri="{FF2B5EF4-FFF2-40B4-BE49-F238E27FC236}">
                <a16:creationId xmlns:a16="http://schemas.microsoft.com/office/drawing/2014/main" id="{2FD190F7-D9CB-2C44-9ADA-D316E926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14" y="1758287"/>
            <a:ext cx="3612819" cy="1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weets with replies by Red Hat Quay (@quayio) / Twitter">
            <a:extLst>
              <a:ext uri="{FF2B5EF4-FFF2-40B4-BE49-F238E27FC236}">
                <a16:creationId xmlns:a16="http://schemas.microsoft.com/office/drawing/2014/main" id="{5E5B10FE-7C0D-824C-9ED0-B3BFC597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8" y="1897406"/>
            <a:ext cx="1603679" cy="16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mazon Elastic Container Registry (ECR)">
            <a:extLst>
              <a:ext uri="{FF2B5EF4-FFF2-40B4-BE49-F238E27FC236}">
                <a16:creationId xmlns:a16="http://schemas.microsoft.com/office/drawing/2014/main" id="{B1A20932-34AA-3145-AFF2-88A50EFD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62" y="1277134"/>
            <a:ext cx="1062075" cy="11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NCF Cloud Native Interactive Landscape">
            <a:extLst>
              <a:ext uri="{FF2B5EF4-FFF2-40B4-BE49-F238E27FC236}">
                <a16:creationId xmlns:a16="http://schemas.microsoft.com/office/drawing/2014/main" id="{1F4B0F0C-4728-0F47-96B0-2E68B12E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40" y="3270201"/>
            <a:ext cx="1979875" cy="12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ssociate Azure Container Registry and Kubernetes Cluster | Michael  Chudinov. My personal blog">
            <a:extLst>
              <a:ext uri="{FF2B5EF4-FFF2-40B4-BE49-F238E27FC236}">
                <a16:creationId xmlns:a16="http://schemas.microsoft.com/office/drawing/2014/main" id="{8262631C-B677-084B-B98E-C06D93D9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37" y="3897180"/>
            <a:ext cx="1498871" cy="10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Layers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36533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 container image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diff entre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própria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anterior;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transferir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pacotes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redundantes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build/pull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Docker: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final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terá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para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registry.</a:t>
            </a:r>
          </a:p>
        </p:txBody>
      </p:sp>
    </p:spTree>
    <p:extLst>
      <p:ext uri="{BB962C8B-B14F-4D97-AF65-F5344CB8AC3E}">
        <p14:creationId xmlns:p14="http://schemas.microsoft.com/office/powerpoint/2010/main" val="29278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572D1-6C6E-814E-B010-F5CC97A5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20" y="1301498"/>
            <a:ext cx="6890994" cy="3545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0665C-2DD7-AF4C-B51B-BF96B2352D63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Plataforma open-source para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desenvolver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containers;</a:t>
            </a:r>
          </a:p>
        </p:txBody>
      </p:sp>
    </p:spTree>
    <p:extLst>
      <p:ext uri="{BB962C8B-B14F-4D97-AF65-F5344CB8AC3E}">
        <p14:creationId xmlns:p14="http://schemas.microsoft.com/office/powerpoint/2010/main" val="298472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4E50-32E8-2A48-80C2-3D7BA3201957}"/>
              </a:ext>
            </a:extLst>
          </p:cNvPr>
          <p:cNvSpPr txBox="1"/>
          <p:nvPr/>
        </p:nvSpPr>
        <p:spPr>
          <a:xfrm>
            <a:off x="246490" y="911282"/>
            <a:ext cx="82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BR" sz="1800" dirty="0"/>
          </a:p>
        </p:txBody>
      </p:sp>
      <p:pic>
        <p:nvPicPr>
          <p:cNvPr id="1026" name="Picture 2" descr="O Docker está depreciado no Kubernetes. E com o que devemos nos preocupar?  – Developer Initiative">
            <a:extLst>
              <a:ext uri="{FF2B5EF4-FFF2-40B4-BE49-F238E27FC236}">
                <a16:creationId xmlns:a16="http://schemas.microsoft.com/office/drawing/2014/main" id="{BE149A8C-7C71-0C47-9E20-88C13C52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99" y="911282"/>
            <a:ext cx="2474402" cy="343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Elementos do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Desktop;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Docker-compose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 e Data Volumes</a:t>
            </a:r>
          </a:p>
        </p:txBody>
      </p:sp>
    </p:spTree>
    <p:extLst>
      <p:ext uri="{BB962C8B-B14F-4D97-AF65-F5344CB8AC3E}">
        <p14:creationId xmlns:p14="http://schemas.microsoft.com/office/powerpoint/2010/main" val="339108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Desktop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UI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imagens docker;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ferramentas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Kubernetes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sincronização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Docker engines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produtivas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D5FD0-DCBD-E842-A64D-7259F3F5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78" y="1955866"/>
            <a:ext cx="5597719" cy="2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CLI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295891" y="832806"/>
            <a:ext cx="81216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Ferramenta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terminal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linha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protocolo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Unix) para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(docker daemon);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1565F-5EC8-854D-8DD2-15415916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30" y="1490192"/>
            <a:ext cx="2820097" cy="3653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355E3-FB50-7B47-9B47-9F1476EB5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748" y="1509914"/>
            <a:ext cx="3422768" cy="3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Daemon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3" y="911282"/>
            <a:ext cx="50603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background;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imagens, containers, rede, volumes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lifecycle do container;	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Containerd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syscalls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F899F-AE49-7242-86EC-1EC5C330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57" y="750681"/>
            <a:ext cx="2890634" cy="34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fazer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build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image;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2" name="Picture 4" descr="Docker: o básico para desenvolver projetos de Data Science - Parte 1 -  Computação Inteligente">
            <a:extLst>
              <a:ext uri="{FF2B5EF4-FFF2-40B4-BE49-F238E27FC236}">
                <a16:creationId xmlns:a16="http://schemas.microsoft.com/office/drawing/2014/main" id="{E1F5F752-2366-CE48-91DF-8B71AC1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7" y="1685409"/>
            <a:ext cx="3697357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cker Tutorial. Create Docker Image From Dockerfile - Computer How To">
            <a:extLst>
              <a:ext uri="{FF2B5EF4-FFF2-40B4-BE49-F238E27FC236}">
                <a16:creationId xmlns:a16="http://schemas.microsoft.com/office/drawing/2014/main" id="{6B03A287-D02E-E24A-8FE5-E80195CD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63" y="2095933"/>
            <a:ext cx="3168070" cy="12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Docker-compose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Utilitário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único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(e.g. um container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outro container para o banco de dados);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de forma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entre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docker-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compose.yml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70" name="Picture 2" descr="Utilizando Docker Compose no Azure com Web App for Containers | by Gustavo  Bellini Bigardi | Medium">
            <a:extLst>
              <a:ext uri="{FF2B5EF4-FFF2-40B4-BE49-F238E27FC236}">
                <a16:creationId xmlns:a16="http://schemas.microsoft.com/office/drawing/2014/main" id="{D049447A-AE6F-BE4D-BCC0-39019665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02" y="2735050"/>
            <a:ext cx="2010258" cy="11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tting Started With Docker Compose In Linux - OSTechNix">
            <a:extLst>
              <a:ext uri="{FF2B5EF4-FFF2-40B4-BE49-F238E27FC236}">
                <a16:creationId xmlns:a16="http://schemas.microsoft.com/office/drawing/2014/main" id="{D2498BDE-BFF1-3447-90F0-68883137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07" y="2392423"/>
            <a:ext cx="3781800" cy="183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 container?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5E9CC-E537-AA46-8EFE-3B5F8AE349B9}"/>
              </a:ext>
            </a:extLst>
          </p:cNvPr>
          <p:cNvSpPr txBox="1"/>
          <p:nvPr/>
        </p:nvSpPr>
        <p:spPr>
          <a:xfrm>
            <a:off x="330612" y="911282"/>
            <a:ext cx="8121625" cy="18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software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empacota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dependências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facilitar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ambientes;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Instância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</a:p>
        </p:txBody>
      </p:sp>
      <p:pic>
        <p:nvPicPr>
          <p:cNvPr id="2050" name="Picture 2" descr="Locação de Container Marítimo - Lafaete Locação">
            <a:extLst>
              <a:ext uri="{FF2B5EF4-FFF2-40B4-BE49-F238E27FC236}">
                <a16:creationId xmlns:a16="http://schemas.microsoft.com/office/drawing/2014/main" id="{A96E2C48-3D76-0D42-AD24-92974947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22" y="2880749"/>
            <a:ext cx="2455805" cy="19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Networks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7377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rede: bridge e overlay;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redes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IPs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DHCP);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Docker Networking Drivers - Details and Use Cases | Docker Blog">
            <a:extLst>
              <a:ext uri="{FF2B5EF4-FFF2-40B4-BE49-F238E27FC236}">
                <a16:creationId xmlns:a16="http://schemas.microsoft.com/office/drawing/2014/main" id="{BAE23051-812A-5B4A-ACC2-2548C8D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665" y="783894"/>
            <a:ext cx="3131199" cy="29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092C88-7732-DF49-A228-CC5ADF6F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6" y="3218256"/>
            <a:ext cx="4196728" cy="4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Data Volumes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4765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memória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container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permanentemente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acessar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4" name="Picture 4" descr="bind mounts on the Docker host">
            <a:extLst>
              <a:ext uri="{FF2B5EF4-FFF2-40B4-BE49-F238E27FC236}">
                <a16:creationId xmlns:a16="http://schemas.microsoft.com/office/drawing/2014/main" id="{6D1EF17C-7908-8241-B7EA-490965F3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04" y="1044884"/>
            <a:ext cx="3718840" cy="18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0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Automatizam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esforço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requerido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Provisionamento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Rede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Balanceamento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carga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secrets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Simplifica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resiliência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segurança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23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13314" name="Picture 2" descr="Kubernetes na AWS | Amazon Web Services">
            <a:extLst>
              <a:ext uri="{FF2B5EF4-FFF2-40B4-BE49-F238E27FC236}">
                <a16:creationId xmlns:a16="http://schemas.microsoft.com/office/drawing/2014/main" id="{97770B02-FDF0-DE4D-8698-60BFBDAE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91" y="1389873"/>
            <a:ext cx="2947851" cy="223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GitHub - ZhuangweiKang/RESTfulSwarm: An environment for core simulation  based on Docker Swarm.">
            <a:extLst>
              <a:ext uri="{FF2B5EF4-FFF2-40B4-BE49-F238E27FC236}">
                <a16:creationId xmlns:a16="http://schemas.microsoft.com/office/drawing/2014/main" id="{D5DC1DBB-EBE8-FA4A-B0F4-2718025B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9" y="1203504"/>
            <a:ext cx="2148639" cy="10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mazon ECS | Brands AA - AO">
            <a:extLst>
              <a:ext uri="{FF2B5EF4-FFF2-40B4-BE49-F238E27FC236}">
                <a16:creationId xmlns:a16="http://schemas.microsoft.com/office/drawing/2014/main" id="{1B9A81A1-E3C1-6B45-9E07-91EF6DC5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05" y="1889832"/>
            <a:ext cx="2284911" cy="7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azure container service - nuclio">
            <a:extLst>
              <a:ext uri="{FF2B5EF4-FFF2-40B4-BE49-F238E27FC236}">
                <a16:creationId xmlns:a16="http://schemas.microsoft.com/office/drawing/2014/main" id="{8FCD5D08-B09F-A844-999E-64559CC1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89" y="3058892"/>
            <a:ext cx="1140024" cy="10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Containers | Docker, Kubernetes e Mesos - É hora de saber quem é quem">
            <a:extLst>
              <a:ext uri="{FF2B5EF4-FFF2-40B4-BE49-F238E27FC236}">
                <a16:creationId xmlns:a16="http://schemas.microsoft.com/office/drawing/2014/main" id="{16DDFB25-79B0-304B-AC69-7CD34DB9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93" y="3907063"/>
            <a:ext cx="2081167" cy="7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4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402175" y="911282"/>
            <a:ext cx="81216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open source (https://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/Kubernetes);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Declarativo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  <p:pic>
        <p:nvPicPr>
          <p:cNvPr id="8" name="Picture 2" descr="Kubernetes na AWS | Amazon Web Services">
            <a:extLst>
              <a:ext uri="{FF2B5EF4-FFF2-40B4-BE49-F238E27FC236}">
                <a16:creationId xmlns:a16="http://schemas.microsoft.com/office/drawing/2014/main" id="{AF9C912A-327E-E547-B2B8-E09577D7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74" y="2106602"/>
            <a:ext cx="1866755" cy="14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3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Diagrama básico do k8s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1026" name="Picture 2" descr="Kubernetes Architecture Diagram: The Complete Explanation">
            <a:extLst>
              <a:ext uri="{FF2B5EF4-FFF2-40B4-BE49-F238E27FC236}">
                <a16:creationId xmlns:a16="http://schemas.microsoft.com/office/drawing/2014/main" id="{4AE61E91-C7A6-392B-8430-51FBB4C4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31" y="633600"/>
            <a:ext cx="5142738" cy="43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2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7461902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Componentes básicos para rodar a aplicação 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3074" name="Picture 2" descr="How Kubernetes Deployments Work - The New Stack">
            <a:extLst>
              <a:ext uri="{FF2B5EF4-FFF2-40B4-BE49-F238E27FC236}">
                <a16:creationId xmlns:a16="http://schemas.microsoft.com/office/drawing/2014/main" id="{5E76D621-4A42-E728-12A4-2E18DF30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" y="685800"/>
            <a:ext cx="3669292" cy="41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secting Kubernetes example - Dots and Brackets: Code Blog">
            <a:extLst>
              <a:ext uri="{FF2B5EF4-FFF2-40B4-BE49-F238E27FC236}">
                <a16:creationId xmlns:a16="http://schemas.microsoft.com/office/drawing/2014/main" id="{6D8DF4CA-03AD-FB0D-D118-D6E0FF65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87" y="1095948"/>
            <a:ext cx="4692957" cy="35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3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7461902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Componentes básicos para rodar a aplicação 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5122" name="Picture 2" descr="Kubernetes — Storage Overview — PV, PVC and Storage Class | by Ashish Patel  | DevOps Mojo | Medium">
            <a:extLst>
              <a:ext uri="{FF2B5EF4-FFF2-40B4-BE49-F238E27FC236}">
                <a16:creationId xmlns:a16="http://schemas.microsoft.com/office/drawing/2014/main" id="{CB723B8C-B01D-C3BA-4DE9-F70D24A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76" y="911282"/>
            <a:ext cx="6269482" cy="36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1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Aplicação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410404" y="911282"/>
            <a:ext cx="812162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Endpoint /register /login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 de dados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Docker-compose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junto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Script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registry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docker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minikube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Kompose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converter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Kubernetes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cluster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pods e services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Minikube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tunnel para export um external IP para a internet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tunelamento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Loadbalancing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possivel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04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t's Demo Time! - Happy Homer | Make a Meme">
            <a:extLst>
              <a:ext uri="{FF2B5EF4-FFF2-40B4-BE49-F238E27FC236}">
                <a16:creationId xmlns:a16="http://schemas.microsoft.com/office/drawing/2014/main" id="{509BB3BF-7DBD-2143-A0C3-FF1407B2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43561-60DB-2944-BA69-6FCBDC7526F5}"/>
              </a:ext>
            </a:extLst>
          </p:cNvPr>
          <p:cNvSpPr txBox="1"/>
          <p:nvPr/>
        </p:nvSpPr>
        <p:spPr>
          <a:xfrm>
            <a:off x="330612" y="911282"/>
            <a:ext cx="8121625" cy="276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virtualizam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Sistema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invés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hardware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compartilham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recursos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espaço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de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imagens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performáticos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pensando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portabilidade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641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1EF78-C463-4E49-AEC3-7E5065CCDB0A}"/>
              </a:ext>
            </a:extLst>
          </p:cNvPr>
          <p:cNvSpPr txBox="1"/>
          <p:nvPr/>
        </p:nvSpPr>
        <p:spPr>
          <a:xfrm>
            <a:off x="246490" y="911282"/>
            <a:ext cx="80585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Repositório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 demo: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e Kubernetes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ferramentas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famosas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trabalhar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containers, mas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existem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cumprem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papel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fundamental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atualmente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garantindo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 prove um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multiplos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permitindo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deles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cluster.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3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F4221-B7CE-CA4A-A1F7-C83CEF2488E8}"/>
              </a:ext>
            </a:extLst>
          </p:cNvPr>
          <p:cNvSpPr txBox="1"/>
          <p:nvPr/>
        </p:nvSpPr>
        <p:spPr>
          <a:xfrm>
            <a:off x="75927" y="820512"/>
            <a:ext cx="864761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ADEKANYE, F.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Docker concepts.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www.section.io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/engineering-education/docker-concepts/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AGARWAL, 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Container’s Filesystem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Desmystified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/@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BeNitinAgarwal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/docker-containers-filesystem-demystified-b6ed8112a04a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CALIZO, M. </a:t>
            </a:r>
            <a:r>
              <a:rPr lang="en-US" sz="700" b="1" dirty="0">
                <a:solidFill>
                  <a:schemeClr val="tx1"/>
                </a:solidFill>
              </a:rPr>
              <a:t>6 container concepts you need to understand.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Disponível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https://</a:t>
            </a:r>
            <a:r>
              <a:rPr lang="en-US" sz="700" dirty="0" err="1">
                <a:solidFill>
                  <a:schemeClr val="tx1"/>
                </a:solidFill>
              </a:rPr>
              <a:t>opensource.com</a:t>
            </a:r>
            <a:r>
              <a:rPr lang="en-US" sz="700" dirty="0">
                <a:solidFill>
                  <a:schemeClr val="tx1"/>
                </a:solidFill>
              </a:rPr>
              <a:t>/article/20/12/containers-101. </a:t>
            </a:r>
            <a:r>
              <a:rPr lang="en-US" sz="700" dirty="0" err="1">
                <a:solidFill>
                  <a:schemeClr val="tx1"/>
                </a:solidFill>
              </a:rPr>
              <a:t>Acesso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02 Jun 2022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CROSBY, M.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/blog/what-is-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-runtime/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Network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/config/containers/container-networking/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Desktop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/products/docker-desktop/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Overview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https://docs.docker.com/get-started/overview/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Data in Docker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 the DB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/get-started/05_persisting_data/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Bind Mounts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/storage/bind-mounts/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Bridges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/network/bridge/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Volumes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/storage/volumes/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containers to Build, Share and Run your applications.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https://www.docker.com/resources/what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-container/#:~:text=A%20Docker%20container%20image%20is,tools%2C%20system%20libraries%20and%20settings.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MCCARTY, 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Practical Introduction to Container Terminology.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developers.redhat.com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/blog/2018/02/22/container-terminology-practical-introduction#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NETAPP.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are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www.netapp.com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devops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solutions/what-are-containers/#:~:text=Benefits%20of%20containers,-Containers%20are%20a&amp;text=Containers%20require%20less%20system%20resources,t%20include%20operating%20system%20images.&amp;text=Applications%20running%20in%20containers%20can,operating%20systems%20and%20hardware%20platform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Runtimes de Containers.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-runtimes-de-containers/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Kubernetes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sem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Docker? –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OCI, CRI, e o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oci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-cri-docker-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SIMANUPANG, I.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Daemonless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Engine.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https://medium.com/easyread/daemonless-container-engine-5364394b80ec.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SIMPLILEARN.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Docker: Advantages and Components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www.simplilearn.com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/tutorials/docker-tutorial/what-is-docker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SITE24X7.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containers work.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https://www.site24x7.com/learn/containers/how-containers-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#:~:text=will%20utilize%20it.-,Containers%20are%20an%20abstraction%20in%20the%20application%20layer%2C%20whereby%20code,running%20as%20an%20isolated%20process.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SUPALOV, V.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Docker image layers?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https://vsupalov.com/docker-image-layers/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VELICHKO, I.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and How to Use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Command Line.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iximiuz.com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/posts/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-command-line-clients/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container orchestration?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www.vmware.com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/topics/glossary/content/container-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#:~:text=Container%20orchestration%20is%20the%20automation,networking%2C%20load%20balancing%20and%20more.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WALKER, J.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Podman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How does it differ from Docker?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https://www.howtogeek.com/devops/what-is-podman-and-how-does-it-differ-from-docker/#:~:text=In%20Podman%2C%20containers%20can%20form,to%20the%20Kubernetes%20Pod%20concept.&amp;text=The%20Pod%20concept%20is%20powerful,and%20manage%20them%20in%20unison.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WAVEWORKS.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Container Orchestrators: 6 choices analyzed.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www.weave.works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/blog/comparing-container-orchestration/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>
              <a:spcAft>
                <a:spcPts val="1200"/>
              </a:spcAft>
            </a:pPr>
            <a:endParaRPr lang="en-US" sz="7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43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60DFE-F8D7-C348-A1AD-0C6AE9D4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" y="1095948"/>
            <a:ext cx="7825967" cy="3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Conceitos importantes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9BAC4-62BA-CD44-BB03-17AA7561D4DA}"/>
              </a:ext>
            </a:extLst>
          </p:cNvPr>
          <p:cNvSpPr txBox="1"/>
          <p:nvPr/>
        </p:nvSpPr>
        <p:spPr>
          <a:xfrm>
            <a:off x="330612" y="911282"/>
            <a:ext cx="8121625" cy="3980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ontainers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 images;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engines;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host;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Registry;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Layers;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executável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registry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estático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origina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instanciado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layers,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metadata;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específico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hoje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OCI (Open Container Initiative);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cima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base;</a:t>
            </a:r>
          </a:p>
        </p:txBody>
      </p:sp>
      <p:pic>
        <p:nvPicPr>
          <p:cNvPr id="1026" name="Picture 2" descr="Open Container Initiative - Open Container Initiative">
            <a:extLst>
              <a:ext uri="{FF2B5EF4-FFF2-40B4-BE49-F238E27FC236}">
                <a16:creationId xmlns:a16="http://schemas.microsoft.com/office/drawing/2014/main" id="{46B13683-B942-4143-AFC2-4AF648F1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9" y="3254998"/>
            <a:ext cx="2283073" cy="4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Componente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container images;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6" name="Picture 2" descr="rkt Reviews 2022: Details, Pricing, &amp; Features | G2">
            <a:extLst>
              <a:ext uri="{FF2B5EF4-FFF2-40B4-BE49-F238E27FC236}">
                <a16:creationId xmlns:a16="http://schemas.microsoft.com/office/drawing/2014/main" id="{352F0245-ED95-224E-8908-0FCDD058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7" y="3404751"/>
            <a:ext cx="1828800" cy="9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ocker Logos - Docker">
            <a:extLst>
              <a:ext uri="{FF2B5EF4-FFF2-40B4-BE49-F238E27FC236}">
                <a16:creationId xmlns:a16="http://schemas.microsoft.com/office/drawing/2014/main" id="{E5CBE34D-775F-834E-B55E-8704AF61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87" y="2091904"/>
            <a:ext cx="3929840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odman Blogs">
            <a:extLst>
              <a:ext uri="{FF2B5EF4-FFF2-40B4-BE49-F238E27FC236}">
                <a16:creationId xmlns:a16="http://schemas.microsoft.com/office/drawing/2014/main" id="{1FD2B016-B52C-3A4C-B728-A8F424F6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0" y="1451556"/>
            <a:ext cx="2318578" cy="6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ntendendo as diferenças entre os runtimes containerd e CRI-O">
            <a:extLst>
              <a:ext uri="{FF2B5EF4-FFF2-40B4-BE49-F238E27FC236}">
                <a16:creationId xmlns:a16="http://schemas.microsoft.com/office/drawing/2014/main" id="{356E04D1-7D05-FE47-92C0-54F56478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8" y="4019677"/>
            <a:ext cx="1828801" cy="6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XD 3.15: the new version is out | From Linux">
            <a:extLst>
              <a:ext uri="{FF2B5EF4-FFF2-40B4-BE49-F238E27FC236}">
                <a16:creationId xmlns:a16="http://schemas.microsoft.com/office/drawing/2014/main" id="{0D073C93-609D-B54C-A283-47E7EBE4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2" y="1507293"/>
            <a:ext cx="1828801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4F08130-FA18-DF46-9BEC-9B349AEF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67" y="3033340"/>
            <a:ext cx="1630102" cy="40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Responsabilidades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principais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Lidar com inputs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Lidar com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API de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 (e.g. Kubernetes);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Baixar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do registry;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Preparar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container para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559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Host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inux,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Windows,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-se o WSL2;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MacOS,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virtual Linux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provedor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cloud (AWS, GCP, Azure)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Linux;</a:t>
            </a:r>
          </a:p>
        </p:txBody>
      </p:sp>
    </p:spTree>
    <p:extLst>
      <p:ext uri="{BB962C8B-B14F-4D97-AF65-F5344CB8AC3E}">
        <p14:creationId xmlns:p14="http://schemas.microsoft.com/office/powerpoint/2010/main" val="4154236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7597</TotalTime>
  <Words>1926</Words>
  <Application>Microsoft Macintosh PowerPoint</Application>
  <PresentationFormat>On-screen Show (16:9)</PresentationFormat>
  <Paragraphs>161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Borsoi, Luis</cp:lastModifiedBy>
  <cp:revision>34</cp:revision>
  <dcterms:modified xsi:type="dcterms:W3CDTF">2023-11-23T02:32:33Z</dcterms:modified>
</cp:coreProperties>
</file>