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oppins"/>
      <p:regular r:id="rId15"/>
      <p:bold r:id="rId16"/>
      <p:italic r:id="rId17"/>
      <p:boldItalic r:id="rId18"/>
    </p:embeddedFont>
    <p:embeddedFont>
      <p:font typeface="Poppins Ligh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Light-bold.fntdata"/><Relationship Id="rId11" Type="http://schemas.openxmlformats.org/officeDocument/2006/relationships/slide" Target="slides/slide7.xml"/><Relationship Id="rId22" Type="http://schemas.openxmlformats.org/officeDocument/2006/relationships/font" Target="fonts/PoppinsLight-boldItalic.fntdata"/><Relationship Id="rId10" Type="http://schemas.openxmlformats.org/officeDocument/2006/relationships/slide" Target="slides/slide6.xml"/><Relationship Id="rId21" Type="http://schemas.openxmlformats.org/officeDocument/2006/relationships/font" Target="fonts/PoppinsLight-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oppins-regular.fntdata"/><Relationship Id="rId14" Type="http://schemas.openxmlformats.org/officeDocument/2006/relationships/slide" Target="slides/slide10.xml"/><Relationship Id="rId17" Type="http://schemas.openxmlformats.org/officeDocument/2006/relationships/font" Target="fonts/Poppins-italic.fntdata"/><Relationship Id="rId16" Type="http://schemas.openxmlformats.org/officeDocument/2006/relationships/font" Target="fonts/Poppins-bold.fntdata"/><Relationship Id="rId5" Type="http://schemas.openxmlformats.org/officeDocument/2006/relationships/slide" Target="slides/slide1.xml"/><Relationship Id="rId19" Type="http://schemas.openxmlformats.org/officeDocument/2006/relationships/font" Target="fonts/PoppinsLight-regular.fntdata"/><Relationship Id="rId6" Type="http://schemas.openxmlformats.org/officeDocument/2006/relationships/slide" Target="slides/slide2.xml"/><Relationship Id="rId18" Type="http://schemas.openxmlformats.org/officeDocument/2006/relationships/font" Target="fonts/Poppi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39614f026_0_9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39614f026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Objetivos de desenvolvimento sustentável -&gt; ideias e guiões que nos levarão a um futuro otimista em que exploramos recursos naturais sem prejudicar o meio ambiente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ODS 11 e 12: </a:t>
            </a:r>
            <a:r>
              <a:rPr lang="en"/>
              <a:t> desenvolvimento de cidades e comunidades sustentáveis, e a implementação de meios de produção e consumo sustentáveis.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solidFill>
                  <a:schemeClr val="dk1"/>
                </a:solidFill>
              </a:rPr>
              <a:t>Meu parceiro cultiva uma horta em casa</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
              <a:t>Sustentabilidade em contextos urbanos -&gt; alimentação de qualidade -&gt; produção doméstica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Importância óbvia:</a:t>
            </a:r>
            <a:endParaRPr/>
          </a:p>
          <a:p>
            <a:pPr indent="-317500" lvl="1" marL="914400" rtl="0" algn="l">
              <a:spcBef>
                <a:spcPts val="0"/>
              </a:spcBef>
              <a:spcAft>
                <a:spcPts val="0"/>
              </a:spcAft>
              <a:buSzPts val="1400"/>
              <a:buChar char="○"/>
            </a:pPr>
            <a:r>
              <a:rPr lang="en"/>
              <a:t>Aumento em demanda por água, comida, e aumento em consumo médio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Questão central: Como garantimos uma alimentação saudável, produzida por meios sustentáveis, em contextos urbanos?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39614f026_0_10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39614f026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Com esse objetivo central, me propus a criar um comércio online especializado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Direcionado para a compra e venda de alimentos orgânicos, ou produtos de alguma natureza sustentável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Aplicação web com front-end intuitivo, e back-end elegante e eficiente, utilizando o framework springboot para Java, e mySql para a persistência e aquisição de dados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Na plataforma, um usuário pode fácilmente anunciar os produtos de sua horta, conectar-se a outros vendedores, e comprar tudo que lhe interessar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7241c672d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7241c672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Guiei o desenvolvimento do projeto através de 4 casos de utilização</a:t>
            </a:r>
            <a:endParaRPr/>
          </a:p>
          <a:p>
            <a:pPr indent="-317500" lvl="1" marL="914400" rtl="0" algn="l">
              <a:spcBef>
                <a:spcPts val="0"/>
              </a:spcBef>
              <a:spcAft>
                <a:spcPts val="0"/>
              </a:spcAft>
              <a:buSzPts val="1400"/>
              <a:buChar char="○"/>
            </a:pPr>
            <a:r>
              <a:rPr lang="en"/>
              <a:t>Que, ao meu olhar, constituem-se das funcionalidades esperadas de um comércio online moderno: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 usuário poderá visualizar todos os anúncios da plataforma, e filtrá-los por categorias que o ajudarão a chegar ao produto que realmente procura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Poderá adicionar itens ao seu carrinho de compras, e depois comprá-los a qualquer momento,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Poderá inserir seu próprio anúncio para a venda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Por fim, poderá comunicar-se com outros vendedores da plataforma para </a:t>
            </a:r>
            <a:r>
              <a:rPr lang="en"/>
              <a:t>discutir</a:t>
            </a:r>
            <a:r>
              <a:rPr lang="en"/>
              <a:t> preços, maneira de entrega, ou qualquer outro assunto que julgarem importante.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7233c8996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7233c899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Nessa demonstração, apresento as seguintes funcionalidades:</a:t>
            </a:r>
            <a:endParaRPr/>
          </a:p>
          <a:p>
            <a:pPr indent="-317500" lvl="1" marL="914400" rtl="0" algn="l">
              <a:spcBef>
                <a:spcPts val="0"/>
              </a:spcBef>
              <a:spcAft>
                <a:spcPts val="0"/>
              </a:spcAft>
              <a:buSzPts val="1400"/>
              <a:buChar char="○"/>
            </a:pPr>
            <a:r>
              <a:rPr lang="en"/>
              <a:t>A visualização de todos os anúncios no mercado</a:t>
            </a:r>
            <a:endParaRPr/>
          </a:p>
          <a:p>
            <a:pPr indent="-317500" lvl="1" marL="914400" rtl="0" algn="l">
              <a:spcBef>
                <a:spcPts val="0"/>
              </a:spcBef>
              <a:spcAft>
                <a:spcPts val="0"/>
              </a:spcAft>
              <a:buSzPts val="1400"/>
              <a:buChar char="○"/>
            </a:pPr>
            <a:r>
              <a:rPr lang="en"/>
              <a:t>Filtragem dos anúncios por título</a:t>
            </a:r>
            <a:endParaRPr/>
          </a:p>
          <a:p>
            <a:pPr indent="-317500" lvl="1" marL="914400" rtl="0" algn="l">
              <a:spcBef>
                <a:spcPts val="0"/>
              </a:spcBef>
              <a:spcAft>
                <a:spcPts val="0"/>
              </a:spcAft>
              <a:buSzPts val="1400"/>
              <a:buChar char="○"/>
            </a:pPr>
            <a:r>
              <a:rPr lang="en"/>
              <a:t>Filtragem por categoria</a:t>
            </a:r>
            <a:endParaRPr/>
          </a:p>
          <a:p>
            <a:pPr indent="-317500" lvl="1" marL="914400" rtl="0" algn="l">
              <a:spcBef>
                <a:spcPts val="0"/>
              </a:spcBef>
              <a:spcAft>
                <a:spcPts val="0"/>
              </a:spcAft>
              <a:buSzPts val="1400"/>
              <a:buChar char="○"/>
            </a:pPr>
            <a:r>
              <a:rPr lang="en"/>
              <a:t>Uma página genérica para um anúncio, com informações detalhadas sobre este.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7233c899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7233c89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Isso é uma versão simplificada, mais amigável, do diagrama de Entidade-Relacionamento da base de dados relacional da plataforma. </a:t>
            </a:r>
            <a:endParaRPr/>
          </a:p>
          <a:p>
            <a:pPr indent="-317500" lvl="1" marL="914400" rtl="0" algn="l">
              <a:spcBef>
                <a:spcPts val="0"/>
              </a:spcBef>
              <a:spcAft>
                <a:spcPts val="0"/>
              </a:spcAft>
              <a:buSzPts val="1400"/>
              <a:buChar char="○"/>
            </a:pPr>
            <a:r>
              <a:rPr lang="en"/>
              <a:t>Aqui enfatizo os tipos de relações entre as tabelas com primary e </a:t>
            </a:r>
            <a:r>
              <a:rPr lang="en">
                <a:solidFill>
                  <a:schemeClr val="dk1"/>
                </a:solidFill>
              </a:rPr>
              <a:t>foreign </a:t>
            </a:r>
            <a:r>
              <a:rPr lang="en"/>
              <a:t>keys, que estão codificadas por cor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 usuário possui um conjunto de anúncios que o mesmo pôs a venda, e um conjunto de transações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Um conjunto de anúncios pode pertencer a um usuário, e todos os anúncios </a:t>
            </a:r>
            <a:r>
              <a:rPr lang="en"/>
              <a:t>têm</a:t>
            </a:r>
            <a:r>
              <a:rPr lang="en"/>
              <a:t> de pertencer a uma de 4 possíveis categorias:</a:t>
            </a:r>
            <a:endParaRPr/>
          </a:p>
          <a:p>
            <a:pPr indent="-317500" lvl="1" marL="914400" rtl="0" algn="l">
              <a:spcBef>
                <a:spcPts val="0"/>
              </a:spcBef>
              <a:spcAft>
                <a:spcPts val="0"/>
              </a:spcAft>
              <a:buSzPts val="1400"/>
              <a:buChar char="○"/>
            </a:pPr>
            <a:r>
              <a:rPr lang="en"/>
              <a:t>Produto orgânico</a:t>
            </a:r>
            <a:endParaRPr/>
          </a:p>
          <a:p>
            <a:pPr indent="-317500" lvl="1" marL="914400" rtl="0" algn="l">
              <a:spcBef>
                <a:spcPts val="0"/>
              </a:spcBef>
              <a:spcAft>
                <a:spcPts val="0"/>
              </a:spcAft>
              <a:buSzPts val="1400"/>
              <a:buChar char="○"/>
            </a:pPr>
            <a:r>
              <a:rPr lang="en"/>
              <a:t>Semente</a:t>
            </a:r>
            <a:endParaRPr/>
          </a:p>
          <a:p>
            <a:pPr indent="-317500" lvl="1" marL="914400" rtl="0" algn="l">
              <a:spcBef>
                <a:spcPts val="0"/>
              </a:spcBef>
              <a:spcAft>
                <a:spcPts val="0"/>
              </a:spcAft>
              <a:buSzPts val="1400"/>
              <a:buChar char="○"/>
            </a:pPr>
            <a:r>
              <a:rPr lang="en"/>
              <a:t>Fertilizante</a:t>
            </a:r>
            <a:endParaRPr/>
          </a:p>
          <a:p>
            <a:pPr indent="-317500" lvl="1" marL="914400" rtl="0" algn="l">
              <a:spcBef>
                <a:spcPts val="0"/>
              </a:spcBef>
              <a:spcAft>
                <a:spcPts val="0"/>
              </a:spcAft>
              <a:buSzPts val="1400"/>
              <a:buChar char="○"/>
            </a:pPr>
            <a:r>
              <a:rPr lang="en"/>
              <a:t>Planta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Transações guardam dados de compra e venda de todos os usuários E todos os carrinhos dos usuários na plataforma;</a:t>
            </a:r>
            <a:endParaRPr/>
          </a:p>
          <a:p>
            <a:pPr indent="-317500" lvl="0" marL="457200" rtl="0" algn="l">
              <a:spcBef>
                <a:spcPts val="0"/>
              </a:spcBef>
              <a:spcAft>
                <a:spcPts val="0"/>
              </a:spcAft>
              <a:buSzPts val="1400"/>
              <a:buChar char="●"/>
            </a:pPr>
            <a:r>
              <a:rPr lang="en"/>
              <a:t>Antes de falar sobre as outras entidades, gostaria de ressaltar que eu represento um carrinho de compras como uma transação em estado inicial ao invés de usar uma tabela própria, pois dessa forma eu reduzo a redundância dos dados, e simplifico as operações na BD.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Represento um conjunto de anúncios que o usuário compra, ou guarda em seu carrinho, através dos itens de transação, que podem pertencer a uma transação de usuário, ou mais que uma, caso a transação esteja no estado de carrinho, ou seja, se for uma possível compra ainda não efetuada.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Eu represento os diferentes possíveis estados de uma transação através da tabela de estados. Os estados são: </a:t>
            </a:r>
            <a:endParaRPr/>
          </a:p>
          <a:p>
            <a:pPr indent="-317500" lvl="1" marL="914400" rtl="0" algn="l">
              <a:spcBef>
                <a:spcPts val="0"/>
              </a:spcBef>
              <a:spcAft>
                <a:spcPts val="0"/>
              </a:spcAft>
              <a:buSzPts val="1400"/>
              <a:buChar char="○"/>
            </a:pPr>
            <a:r>
              <a:rPr lang="en"/>
              <a:t>No carrinho</a:t>
            </a:r>
            <a:endParaRPr/>
          </a:p>
          <a:p>
            <a:pPr indent="-317500" lvl="1" marL="914400" rtl="0" algn="l">
              <a:spcBef>
                <a:spcPts val="0"/>
              </a:spcBef>
              <a:spcAft>
                <a:spcPts val="0"/>
              </a:spcAft>
              <a:buSzPts val="1400"/>
              <a:buChar char="○"/>
            </a:pPr>
            <a:r>
              <a:rPr lang="en"/>
              <a:t>Pago</a:t>
            </a:r>
            <a:endParaRPr/>
          </a:p>
          <a:p>
            <a:pPr indent="-317500" lvl="1" marL="914400" rtl="0" algn="l">
              <a:spcBef>
                <a:spcPts val="0"/>
              </a:spcBef>
              <a:spcAft>
                <a:spcPts val="0"/>
              </a:spcAft>
              <a:buSzPts val="1400"/>
              <a:buChar char="○"/>
            </a:pPr>
            <a:r>
              <a:rPr lang="en"/>
              <a:t>Despachado</a:t>
            </a:r>
            <a:endParaRPr/>
          </a:p>
          <a:p>
            <a:pPr indent="-317500" lvl="1" marL="914400" rtl="0" algn="l">
              <a:spcBef>
                <a:spcPts val="0"/>
              </a:spcBef>
              <a:spcAft>
                <a:spcPts val="0"/>
              </a:spcAft>
              <a:buSzPts val="1400"/>
              <a:buChar char="○"/>
            </a:pPr>
            <a:r>
              <a:rPr lang="en"/>
              <a:t>Entregue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Eu represento a transição entre os estados de qualquer uma transação através de um registro em uma tabela intermédia Estados de Transação. </a:t>
            </a:r>
            <a:endParaRPr/>
          </a:p>
          <a:p>
            <a:pPr indent="-317500" lvl="1" marL="914400" rtl="0" algn="l">
              <a:spcBef>
                <a:spcPts val="0"/>
              </a:spcBef>
              <a:spcAft>
                <a:spcPts val="0"/>
              </a:spcAft>
              <a:buSzPts val="1400"/>
              <a:buChar char="○"/>
            </a:pPr>
            <a:r>
              <a:rPr lang="en"/>
              <a:t>Importantemente, os Estados de Transação guardam a data em que um novo estado foi definido, o que me permite analisar o passo da transição dos estados de todas as transações na plataforma. </a:t>
            </a:r>
            <a:endParaRPr/>
          </a:p>
          <a:p>
            <a:pPr indent="-317500" lvl="2" marL="1371600" rtl="0" algn="l">
              <a:spcBef>
                <a:spcPts val="0"/>
              </a:spcBef>
              <a:spcAft>
                <a:spcPts val="0"/>
              </a:spcAft>
              <a:buSzPts val="1400"/>
              <a:buChar char="■"/>
            </a:pPr>
            <a:r>
              <a:rPr lang="en"/>
              <a:t>Caso, futuramente, seja interessante fazer algum tipo de análise desses dados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7233c8996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7233c899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classes em Java dentro do framework springboot são uma represetação fiel das entidades e seus relacionamentos apresentados no diagrama anterior.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solidFill>
                  <a:schemeClr val="dk1"/>
                </a:solidFill>
              </a:rPr>
              <a:t>Lógicamente, os objetos guardam referências entre si ao invés de se associarem por chaves identificadoras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Há, portanto, forte associações entre as classes nesse modelo, mas não há heranças,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simplesmente por não haver necessidade disso para implementar os casos de utilização.</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
              <a:t>Vale notar que represento como enumerações os estados de uma transção, ou categoria de um anúncio, já que são conjuntos de valores que nunca, ou muito raramente deverão ser mudados.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9c4f66226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9c4f6622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7241c672d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7241c672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Em síntese, montei uma plataforma para o comércio de alimentos produzidos em contextos urbanos, ou para produtos associados que sejam de natureza sustentável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 mercado conta com todas as funcionalidades esperadas de um comércio digital moderno, como</a:t>
            </a:r>
            <a:endParaRPr/>
          </a:p>
          <a:p>
            <a:pPr indent="-317500" lvl="1" marL="914400" rtl="0" algn="l">
              <a:spcBef>
                <a:spcPts val="0"/>
              </a:spcBef>
              <a:spcAft>
                <a:spcPts val="0"/>
              </a:spcAft>
              <a:buSzPts val="1400"/>
              <a:buChar char="○"/>
            </a:pPr>
            <a:r>
              <a:rPr lang="en"/>
              <a:t>Um carrinho</a:t>
            </a:r>
            <a:endParaRPr/>
          </a:p>
          <a:p>
            <a:pPr indent="-317500" lvl="1" marL="914400" rtl="0" algn="l">
              <a:spcBef>
                <a:spcPts val="0"/>
              </a:spcBef>
              <a:spcAft>
                <a:spcPts val="0"/>
              </a:spcAft>
              <a:buSzPts val="1400"/>
              <a:buChar char="○"/>
            </a:pPr>
            <a:r>
              <a:rPr lang="en"/>
              <a:t>A busca apurada de anúncios</a:t>
            </a:r>
            <a:endParaRPr/>
          </a:p>
          <a:p>
            <a:pPr indent="-317500" lvl="1" marL="914400" rtl="0" algn="l">
              <a:spcBef>
                <a:spcPts val="0"/>
              </a:spcBef>
              <a:spcAft>
                <a:spcPts val="0"/>
              </a:spcAft>
              <a:buSzPts val="1400"/>
              <a:buChar char="○"/>
            </a:pPr>
            <a:r>
              <a:rPr lang="en"/>
              <a:t>A possibilidade de se comunicar com outros utilizadores da plataforma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Do lado do utilizador, a interface é acessível e intuitiva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No back-end, modelei e implementei as tabelas e classes de forma que garantam todas as funcionalidades propostas, na maneira mais simples que consegui imaginar</a:t>
            </a:r>
            <a:endParaRPr/>
          </a:p>
          <a:p>
            <a:pPr indent="-317500" lvl="1" marL="914400" rtl="0" algn="l">
              <a:spcBef>
                <a:spcPts val="0"/>
              </a:spcBef>
              <a:spcAft>
                <a:spcPts val="0"/>
              </a:spcAft>
              <a:buSzPts val="1400"/>
              <a:buChar char="○"/>
            </a:pPr>
            <a:r>
              <a:rPr lang="en"/>
              <a:t>Devido à minha solução permiti que um futuro EU possa analisar os padrões de compra dos usuários da plataforma.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No fim das contas, esse exercício de modelação e programação me permitiu desafiar (mesmo que em pequena escala) minha capacidade de engenharia de software para a web, de maneira produtiva</a:t>
            </a:r>
            <a:endParaRPr/>
          </a:p>
          <a:p>
            <a:pPr indent="-317500" lvl="1" marL="914400" rtl="0" algn="l">
              <a:spcBef>
                <a:spcPts val="0"/>
              </a:spcBef>
              <a:spcAft>
                <a:spcPts val="0"/>
              </a:spcAft>
              <a:buSzPts val="1400"/>
              <a:buChar char="○"/>
            </a:pPr>
            <a:r>
              <a:rPr lang="en"/>
              <a:t>Afinal, o que fiz foi oferecer um potencial incentivo econômico para a produção de alimentos orgânicos em um contexto urbano,</a:t>
            </a:r>
            <a:endParaRPr/>
          </a:p>
          <a:p>
            <a:pPr indent="-317500" lvl="1" marL="914400" rtl="0" algn="l">
              <a:spcBef>
                <a:spcPts val="0"/>
              </a:spcBef>
              <a:spcAft>
                <a:spcPts val="0"/>
              </a:spcAft>
              <a:buSzPts val="1400"/>
              <a:buChar char="○"/>
            </a:pPr>
            <a:r>
              <a:rPr lang="en"/>
              <a:t>Permiti que pessoas com esse interesse sustentável em comum possam se conectar.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Como, Então, garantir alimentação sustentável em contextos urbanos? Essa é minha resposta e meu compromisso:</a:t>
            </a:r>
            <a:endParaRPr/>
          </a:p>
          <a:p>
            <a:pPr indent="-317500" lvl="1" marL="914400" rtl="0" algn="l">
              <a:spcBef>
                <a:spcPts val="0"/>
              </a:spcBef>
              <a:spcAft>
                <a:spcPts val="0"/>
              </a:spcAft>
              <a:buSzPts val="1400"/>
              <a:buChar char="○"/>
            </a:pPr>
            <a:r>
              <a:rPr lang="en"/>
              <a:t>É através do incentivo a produção de alimentos orgânicos dentro da cidade</a:t>
            </a:r>
            <a:endParaRPr/>
          </a:p>
          <a:p>
            <a:pPr indent="-317500" lvl="1" marL="914400" rtl="0" algn="l">
              <a:spcBef>
                <a:spcPts val="0"/>
              </a:spcBef>
              <a:spcAft>
                <a:spcPts val="0"/>
              </a:spcAft>
              <a:buSzPts val="1400"/>
              <a:buChar char="○"/>
            </a:pPr>
            <a:r>
              <a:rPr lang="en"/>
              <a:t>É através da criação de oportunidades em um mercado voltado à sustentabilidade</a:t>
            </a:r>
            <a:endParaRPr/>
          </a:p>
          <a:p>
            <a:pPr indent="-317500" lvl="1" marL="914400" rtl="0" algn="l">
              <a:spcBef>
                <a:spcPts val="0"/>
              </a:spcBef>
              <a:spcAft>
                <a:spcPts val="0"/>
              </a:spcAft>
              <a:buSzPts val="1400"/>
              <a:buChar char="○"/>
            </a:pPr>
            <a:r>
              <a:rPr lang="en"/>
              <a:t>É, acima de tudo, através da conexão entre aqueles quem queiram fazer parte dessa revolução verde.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p:nvPr>
            <p:ph type="ctrTitle"/>
          </p:nvPr>
        </p:nvSpPr>
        <p:spPr>
          <a:xfrm>
            <a:off x="685800" y="696425"/>
            <a:ext cx="5391000" cy="2930400"/>
          </a:xfrm>
          <a:prstGeom prst="rect">
            <a:avLst/>
          </a:prstGeom>
        </p:spPr>
        <p:txBody>
          <a:bodyPr anchorCtr="0" anchor="t" bIns="0" lIns="0" spcFirstLastPara="1" rIns="0" wrap="square" tIns="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600"/>
              <a:buNone/>
              <a:defRPr sz="1600"/>
            </a:lvl1pPr>
          </a:lstStyle>
          <a:p/>
        </p:txBody>
      </p:sp>
      <p:sp>
        <p:nvSpPr>
          <p:cNvPr id="54" name="Google Shape;54;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11"/>
          <p:cNvPicPr preferRelativeResize="0"/>
          <p:nvPr/>
        </p:nvPicPr>
        <p:blipFill>
          <a:blip r:embed="rId2">
            <a:alphaModFix/>
          </a:blip>
          <a:stretch>
            <a:fillRect/>
          </a:stretch>
        </p:blipFill>
        <p:spPr>
          <a:xfrm>
            <a:off x="5230275" y="2032125"/>
            <a:ext cx="3761325" cy="29589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no illustration">
  <p:cSld name="BLANK_1">
    <p:spTree>
      <p:nvGrpSpPr>
        <p:cNvPr id="59" name="Shape 59"/>
        <p:cNvGrpSpPr/>
        <p:nvPr/>
      </p:nvGrpSpPr>
      <p:grpSpPr>
        <a:xfrm>
          <a:off x="0" y="0"/>
          <a:ext cx="0" cy="0"/>
          <a:chOff x="0" y="0"/>
          <a:chExt cx="0" cy="0"/>
        </a:xfrm>
      </p:grpSpPr>
      <p:sp>
        <p:nvSpPr>
          <p:cNvPr id="60" name="Google Shape;60;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p:nvPr>
            <p:ph type="ctrTitle"/>
          </p:nvPr>
        </p:nvSpPr>
        <p:spPr>
          <a:xfrm>
            <a:off x="685800" y="1811950"/>
            <a:ext cx="49731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3144850"/>
            <a:ext cx="24936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1800"/>
              <a:buNone/>
              <a:defRPr sz="1800">
                <a:solidFill>
                  <a:schemeClr val="accent5"/>
                </a:solidFill>
              </a:defRPr>
            </a:lvl1pPr>
            <a:lvl2pPr lvl="1" rtl="0">
              <a:spcBef>
                <a:spcPts val="0"/>
              </a:spcBef>
              <a:spcAft>
                <a:spcPts val="0"/>
              </a:spcAft>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5074072" y="2340786"/>
            <a:ext cx="3879000" cy="2629082"/>
          </a:xfrm>
          <a:prstGeom prst="rect">
            <a:avLst/>
          </a:prstGeom>
          <a:noFill/>
          <a:ln>
            <a:noFill/>
          </a:ln>
        </p:spPr>
      </p:pic>
      <p:sp>
        <p:nvSpPr>
          <p:cNvPr id="18" name="Google Shape;18;p4"/>
          <p:cNvSpPr txBox="1"/>
          <p:nvPr>
            <p:ph idx="1" type="body"/>
          </p:nvPr>
        </p:nvSpPr>
        <p:spPr>
          <a:xfrm>
            <a:off x="962850" y="919975"/>
            <a:ext cx="4469100" cy="3342000"/>
          </a:xfrm>
          <a:prstGeom prst="rect">
            <a:avLst/>
          </a:prstGeom>
        </p:spPr>
        <p:txBody>
          <a:bodyPr anchorCtr="0" anchor="t" bIns="0" lIns="0" spcFirstLastPara="1" rIns="0" wrap="square" tIns="0">
            <a:noAutofit/>
          </a:bodyPr>
          <a:lstStyle>
            <a:lvl1pPr indent="-431800" lvl="0" marL="457200" rtl="0">
              <a:lnSpc>
                <a:spcPct val="115000"/>
              </a:lnSpc>
              <a:spcBef>
                <a:spcPts val="600"/>
              </a:spcBef>
              <a:spcAft>
                <a:spcPts val="0"/>
              </a:spcAft>
              <a:buClr>
                <a:schemeClr val="accent5"/>
              </a:buClr>
              <a:buSzPts val="3200"/>
              <a:buChar char="●"/>
              <a:defRPr sz="3200">
                <a:solidFill>
                  <a:schemeClr val="accent5"/>
                </a:solidFill>
              </a:defRPr>
            </a:lvl1pPr>
            <a:lvl2pPr indent="-431800" lvl="1" marL="914400" rtl="0">
              <a:lnSpc>
                <a:spcPct val="115000"/>
              </a:lnSpc>
              <a:spcBef>
                <a:spcPts val="0"/>
              </a:spcBef>
              <a:spcAft>
                <a:spcPts val="0"/>
              </a:spcAft>
              <a:buSzPts val="3200"/>
              <a:buChar char="○"/>
              <a:defRPr sz="3200">
                <a:solidFill>
                  <a:schemeClr val="accent5"/>
                </a:solidFill>
              </a:defRPr>
            </a:lvl2pPr>
            <a:lvl3pPr indent="-431800" lvl="2" marL="1371600" rtl="0">
              <a:lnSpc>
                <a:spcPct val="115000"/>
              </a:lnSpc>
              <a:spcBef>
                <a:spcPts val="0"/>
              </a:spcBef>
              <a:spcAft>
                <a:spcPts val="0"/>
              </a:spcAft>
              <a:buClr>
                <a:schemeClr val="accent5"/>
              </a:buClr>
              <a:buSzPts val="3200"/>
              <a:buChar char="■"/>
              <a:defRPr sz="3200">
                <a:solidFill>
                  <a:schemeClr val="accent5"/>
                </a:solidFill>
              </a:defRPr>
            </a:lvl3pPr>
            <a:lvl4pPr indent="-431800" lvl="3" marL="1828800" rtl="0">
              <a:lnSpc>
                <a:spcPct val="115000"/>
              </a:lnSpc>
              <a:spcBef>
                <a:spcPts val="0"/>
              </a:spcBef>
              <a:spcAft>
                <a:spcPts val="0"/>
              </a:spcAft>
              <a:buClr>
                <a:schemeClr val="accent5"/>
              </a:buClr>
              <a:buSzPts val="3200"/>
              <a:buChar char="●"/>
              <a:defRPr sz="3200">
                <a:solidFill>
                  <a:schemeClr val="accent5"/>
                </a:solidFill>
              </a:defRPr>
            </a:lvl4pPr>
            <a:lvl5pPr indent="-431800" lvl="4" marL="2286000" rtl="0">
              <a:lnSpc>
                <a:spcPct val="115000"/>
              </a:lnSpc>
              <a:spcBef>
                <a:spcPts val="0"/>
              </a:spcBef>
              <a:spcAft>
                <a:spcPts val="0"/>
              </a:spcAft>
              <a:buClr>
                <a:schemeClr val="accent5"/>
              </a:buClr>
              <a:buSzPts val="3200"/>
              <a:buChar char="○"/>
              <a:defRPr sz="3200">
                <a:solidFill>
                  <a:schemeClr val="accent5"/>
                </a:solidFill>
              </a:defRPr>
            </a:lvl5pPr>
            <a:lvl6pPr indent="-431800" lvl="5" marL="2743200" rtl="0">
              <a:lnSpc>
                <a:spcPct val="115000"/>
              </a:lnSpc>
              <a:spcBef>
                <a:spcPts val="0"/>
              </a:spcBef>
              <a:spcAft>
                <a:spcPts val="0"/>
              </a:spcAft>
              <a:buClr>
                <a:schemeClr val="accent5"/>
              </a:buClr>
              <a:buSzPts val="3200"/>
              <a:buChar char="■"/>
              <a:defRPr sz="3200">
                <a:solidFill>
                  <a:schemeClr val="accent5"/>
                </a:solidFill>
              </a:defRPr>
            </a:lvl6pPr>
            <a:lvl7pPr indent="-431800" lvl="6" marL="3200400" rtl="0">
              <a:lnSpc>
                <a:spcPct val="115000"/>
              </a:lnSpc>
              <a:spcBef>
                <a:spcPts val="0"/>
              </a:spcBef>
              <a:spcAft>
                <a:spcPts val="0"/>
              </a:spcAft>
              <a:buClr>
                <a:schemeClr val="accent5"/>
              </a:buClr>
              <a:buSzPts val="3200"/>
              <a:buChar char="●"/>
              <a:defRPr sz="3200">
                <a:solidFill>
                  <a:schemeClr val="accent5"/>
                </a:solidFill>
              </a:defRPr>
            </a:lvl7pPr>
            <a:lvl8pPr indent="-431800" lvl="7" marL="3657600" rtl="0">
              <a:lnSpc>
                <a:spcPct val="115000"/>
              </a:lnSpc>
              <a:spcBef>
                <a:spcPts val="0"/>
              </a:spcBef>
              <a:spcAft>
                <a:spcPts val="0"/>
              </a:spcAft>
              <a:buClr>
                <a:schemeClr val="accent5"/>
              </a:buClr>
              <a:buSzPts val="3200"/>
              <a:buChar char="○"/>
              <a:defRPr sz="3200">
                <a:solidFill>
                  <a:schemeClr val="accent5"/>
                </a:solidFill>
              </a:defRPr>
            </a:lvl8pPr>
            <a:lvl9pPr indent="-431800" lvl="8" marL="4114800">
              <a:lnSpc>
                <a:spcPct val="115000"/>
              </a:lnSpc>
              <a:spcBef>
                <a:spcPts val="0"/>
              </a:spcBef>
              <a:spcAft>
                <a:spcPts val="0"/>
              </a:spcAft>
              <a:buClr>
                <a:schemeClr val="accent5"/>
              </a:buClr>
              <a:buSzPts val="3200"/>
              <a:buChar char="■"/>
              <a:defRPr sz="3200">
                <a:solidFill>
                  <a:schemeClr val="accent5"/>
                </a:solidFill>
              </a:defRPr>
            </a:lvl9pPr>
          </a:lstStyle>
          <a:p/>
        </p:txBody>
      </p:sp>
      <p:sp>
        <p:nvSpPr>
          <p:cNvPr id="19" name="Google Shape;19;p4"/>
          <p:cNvSpPr txBox="1"/>
          <p:nvPr/>
        </p:nvSpPr>
        <p:spPr>
          <a:xfrm>
            <a:off x="390571" y="571075"/>
            <a:ext cx="6480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dk2"/>
                </a:solidFill>
                <a:latin typeface="Muli"/>
                <a:ea typeface="Muli"/>
                <a:cs typeface="Muli"/>
                <a:sym typeface="Muli"/>
              </a:rPr>
              <a:t>“</a:t>
            </a:r>
            <a:endParaRPr b="1" sz="9600">
              <a:solidFill>
                <a:schemeClr val="dk2"/>
              </a:solidFill>
              <a:latin typeface="Muli"/>
              <a:ea typeface="Muli"/>
              <a:cs typeface="Muli"/>
              <a:sym typeface="Muli"/>
            </a:endParaRPr>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p:nvPr>
            <p:ph type="title"/>
          </p:nvPr>
        </p:nvSpPr>
        <p:spPr>
          <a:xfrm>
            <a:off x="457200" y="1044175"/>
            <a:ext cx="6300300" cy="857400"/>
          </a:xfrm>
          <a:prstGeom prst="rect">
            <a:avLst/>
          </a:prstGeom>
        </p:spPr>
        <p:txBody>
          <a:bodyPr anchorCtr="0" anchor="b"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4" name="Google Shape;24;p5"/>
          <p:cNvSpPr txBox="1"/>
          <p:nvPr>
            <p:ph idx="1" type="body"/>
          </p:nvPr>
        </p:nvSpPr>
        <p:spPr>
          <a:xfrm>
            <a:off x="457200" y="2038350"/>
            <a:ext cx="4929300" cy="1862700"/>
          </a:xfrm>
          <a:prstGeom prst="rect">
            <a:avLst/>
          </a:prstGeom>
        </p:spPr>
        <p:txBody>
          <a:bodyPr anchorCtr="0" anchor="t" bIns="0" lIns="0" spcFirstLastPara="1" rIns="0" wrap="square" tIns="0">
            <a:noAutofit/>
          </a:bodyPr>
          <a:lstStyle>
            <a:lvl1pPr indent="-368300" lvl="0" marL="457200">
              <a:spcBef>
                <a:spcPts val="60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mask">
  <p:cSld name="TITLE_AND_BODY_1">
    <p:bg>
      <p:bgPr>
        <a:solidFill>
          <a:schemeClr val="accent1"/>
        </a:solidFill>
      </p:bgPr>
    </p:bg>
    <p:spTree>
      <p:nvGrpSpPr>
        <p:cNvPr id="26" name="Shape 26"/>
        <p:cNvGrpSpPr/>
        <p:nvPr/>
      </p:nvGrpSpPr>
      <p:grpSpPr>
        <a:xfrm>
          <a:off x="0" y="0"/>
          <a:ext cx="0" cy="0"/>
          <a:chOff x="0" y="0"/>
          <a:chExt cx="0" cy="0"/>
        </a:xfrm>
      </p:grpSpPr>
      <p:grpSp>
        <p:nvGrpSpPr>
          <p:cNvPr id="27" name="Google Shape;27;p6"/>
          <p:cNvGrpSpPr/>
          <p:nvPr/>
        </p:nvGrpSpPr>
        <p:grpSpPr>
          <a:xfrm>
            <a:off x="-144" y="4104"/>
            <a:ext cx="9144000" cy="5143488"/>
            <a:chOff x="238125" y="848325"/>
            <a:chExt cx="7143750" cy="4018350"/>
          </a:xfrm>
        </p:grpSpPr>
        <p:sp>
          <p:nvSpPr>
            <p:cNvPr id="28" name="Google Shape;28;p6"/>
            <p:cNvSpPr/>
            <p:nvPr/>
          </p:nvSpPr>
          <p:spPr>
            <a:xfrm>
              <a:off x="238125" y="848325"/>
              <a:ext cx="7143750" cy="4018350"/>
            </a:xfrm>
            <a:custGeom>
              <a:rect b="b" l="l" r="r" t="t"/>
              <a:pathLst>
                <a:path extrusionOk="0" h="160734" w="28575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a:off x="238125" y="848325"/>
              <a:ext cx="7143750" cy="4018350"/>
            </a:xfrm>
            <a:custGeom>
              <a:rect b="b" l="l" r="r" t="t"/>
              <a:pathLst>
                <a:path extrusionOk="0" h="160734" w="28575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6"/>
          <p:cNvSpPr txBox="1"/>
          <p:nvPr>
            <p:ph type="title"/>
          </p:nvPr>
        </p:nvSpPr>
        <p:spPr>
          <a:xfrm>
            <a:off x="457200" y="1425175"/>
            <a:ext cx="31014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1" name="Google Shape;31;p6"/>
          <p:cNvSpPr txBox="1"/>
          <p:nvPr>
            <p:ph idx="1" type="body"/>
          </p:nvPr>
        </p:nvSpPr>
        <p:spPr>
          <a:xfrm>
            <a:off x="457200" y="2419350"/>
            <a:ext cx="3101400" cy="1862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p:nvPr>
            <p:ph type="title"/>
          </p:nvPr>
        </p:nvSpPr>
        <p:spPr>
          <a:xfrm>
            <a:off x="457200" y="1044175"/>
            <a:ext cx="6300300" cy="857400"/>
          </a:xfrm>
          <a:prstGeom prst="rect">
            <a:avLst/>
          </a:prstGeom>
        </p:spPr>
        <p:txBody>
          <a:bodyPr anchorCtr="0" anchor="b"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6" name="Google Shape;36;p7"/>
          <p:cNvSpPr txBox="1"/>
          <p:nvPr>
            <p:ph idx="1" type="body"/>
          </p:nvPr>
        </p:nvSpPr>
        <p:spPr>
          <a:xfrm>
            <a:off x="457200" y="2082325"/>
            <a:ext cx="2392500" cy="2767200"/>
          </a:xfrm>
          <a:prstGeom prst="rect">
            <a:avLst/>
          </a:prstGeom>
        </p:spPr>
        <p:txBody>
          <a:bodyPr anchorCtr="0" anchor="t" bIns="0" lIns="0" spcFirstLastPara="1" rIns="0" wrap="square" tIns="0">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7" name="Google Shape;37;p7"/>
          <p:cNvSpPr txBox="1"/>
          <p:nvPr>
            <p:ph idx="2" type="body"/>
          </p:nvPr>
        </p:nvSpPr>
        <p:spPr>
          <a:xfrm>
            <a:off x="2993928" y="2082325"/>
            <a:ext cx="2392500" cy="2767200"/>
          </a:xfrm>
          <a:prstGeom prst="rect">
            <a:avLst/>
          </a:prstGeom>
        </p:spPr>
        <p:txBody>
          <a:bodyPr anchorCtr="0" anchor="t" bIns="0" lIns="0" spcFirstLastPara="1" rIns="0" wrap="square" tIns="0">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9" name="Shape 39"/>
        <p:cNvGrpSpPr/>
        <p:nvPr/>
      </p:nvGrpSpPr>
      <p:grpSpPr>
        <a:xfrm>
          <a:off x="0" y="0"/>
          <a:ext cx="0" cy="0"/>
          <a:chOff x="0" y="0"/>
          <a:chExt cx="0" cy="0"/>
        </a:xfrm>
      </p:grpSpPr>
      <p:sp>
        <p:nvSpPr>
          <p:cNvPr id="40" name="Google Shape;40;p8"/>
          <p:cNvSpPr txBox="1"/>
          <p:nvPr>
            <p:ph type="title"/>
          </p:nvPr>
        </p:nvSpPr>
        <p:spPr>
          <a:xfrm>
            <a:off x="457200" y="1044175"/>
            <a:ext cx="6300300" cy="857400"/>
          </a:xfrm>
          <a:prstGeom prst="rect">
            <a:avLst/>
          </a:prstGeom>
        </p:spPr>
        <p:txBody>
          <a:bodyPr anchorCtr="0" anchor="b"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41" name="Google Shape;41;p8"/>
          <p:cNvSpPr txBox="1"/>
          <p:nvPr>
            <p:ph idx="1" type="body"/>
          </p:nvPr>
        </p:nvSpPr>
        <p:spPr>
          <a:xfrm>
            <a:off x="457200" y="2082325"/>
            <a:ext cx="2359800" cy="2843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2" name="Google Shape;42;p8"/>
          <p:cNvSpPr txBox="1"/>
          <p:nvPr>
            <p:ph idx="2" type="body"/>
          </p:nvPr>
        </p:nvSpPr>
        <p:spPr>
          <a:xfrm>
            <a:off x="3392100" y="2082325"/>
            <a:ext cx="2359800" cy="2843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 name="Google Shape;43;p8"/>
          <p:cNvSpPr txBox="1"/>
          <p:nvPr>
            <p:ph idx="3" type="body"/>
          </p:nvPr>
        </p:nvSpPr>
        <p:spPr>
          <a:xfrm>
            <a:off x="6326997" y="2082325"/>
            <a:ext cx="2359800" cy="2843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4" name="Google Shape;44;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5872725" y="2225700"/>
            <a:ext cx="3118876" cy="2765399"/>
          </a:xfrm>
          <a:prstGeom prst="rect">
            <a:avLst/>
          </a:prstGeom>
          <a:noFill/>
          <a:ln>
            <a:noFill/>
          </a:ln>
        </p:spPr>
      </p:pic>
      <p:sp>
        <p:nvSpPr>
          <p:cNvPr id="47" name="Google Shape;47;p9"/>
          <p:cNvSpPr txBox="1"/>
          <p:nvPr>
            <p:ph type="title"/>
          </p:nvPr>
        </p:nvSpPr>
        <p:spPr>
          <a:xfrm>
            <a:off x="457200" y="1044175"/>
            <a:ext cx="6300300" cy="857400"/>
          </a:xfrm>
          <a:prstGeom prst="rect">
            <a:avLst/>
          </a:prstGeom>
        </p:spPr>
        <p:txBody>
          <a:bodyPr anchorCtr="0" anchor="b"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8" name="Google Shape;48;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illustration">
  <p:cSld name="TITLE_ONLY_1">
    <p:spTree>
      <p:nvGrpSpPr>
        <p:cNvPr id="49" name="Shape 49"/>
        <p:cNvGrpSpPr/>
        <p:nvPr/>
      </p:nvGrpSpPr>
      <p:grpSpPr>
        <a:xfrm>
          <a:off x="0" y="0"/>
          <a:ext cx="0" cy="0"/>
          <a:chOff x="0" y="0"/>
          <a:chExt cx="0" cy="0"/>
        </a:xfrm>
      </p:grpSpPr>
      <p:sp>
        <p:nvSpPr>
          <p:cNvPr id="50" name="Google Shape;50;p10"/>
          <p:cNvSpPr txBox="1"/>
          <p:nvPr>
            <p:ph type="title"/>
          </p:nvPr>
        </p:nvSpPr>
        <p:spPr>
          <a:xfrm>
            <a:off x="457200" y="1044175"/>
            <a:ext cx="6300300" cy="857400"/>
          </a:xfrm>
          <a:prstGeom prst="rect">
            <a:avLst/>
          </a:prstGeom>
        </p:spPr>
        <p:txBody>
          <a:bodyPr anchorCtr="0" anchor="b"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51" name="Google Shape;51;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44175"/>
            <a:ext cx="63003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9pPr>
          </a:lstStyle>
          <a:p/>
        </p:txBody>
      </p:sp>
      <p:sp>
        <p:nvSpPr>
          <p:cNvPr id="7" name="Google Shape;7;p1"/>
          <p:cNvSpPr txBox="1"/>
          <p:nvPr>
            <p:ph idx="1" type="body"/>
          </p:nvPr>
        </p:nvSpPr>
        <p:spPr>
          <a:xfrm>
            <a:off x="457200" y="2038350"/>
            <a:ext cx="4929300" cy="1862700"/>
          </a:xfrm>
          <a:prstGeom prst="rect">
            <a:avLst/>
          </a:prstGeom>
          <a:noFill/>
          <a:ln>
            <a:noFill/>
          </a:ln>
        </p:spPr>
        <p:txBody>
          <a:bodyPr anchorCtr="0" anchor="t" bIns="0" lIns="0" spcFirstLastPara="1" rIns="0" wrap="square" tIns="0">
            <a:noAutofit/>
          </a:bodyPr>
          <a:lstStyle>
            <a:lvl1pPr indent="-368300" lvl="0" marL="457200">
              <a:lnSpc>
                <a:spcPct val="115000"/>
              </a:lnSpc>
              <a:spcBef>
                <a:spcPts val="600"/>
              </a:spcBef>
              <a:spcAft>
                <a:spcPts val="0"/>
              </a:spcAft>
              <a:buClr>
                <a:schemeClr val="dk2"/>
              </a:buClr>
              <a:buSzPts val="2200"/>
              <a:buFont typeface="Muli"/>
              <a:buChar char="●"/>
              <a:defRPr sz="2200">
                <a:solidFill>
                  <a:schemeClr val="dk1"/>
                </a:solidFill>
                <a:latin typeface="Muli"/>
                <a:ea typeface="Muli"/>
                <a:cs typeface="Muli"/>
                <a:sym typeface="Muli"/>
              </a:defRPr>
            </a:lvl1pPr>
            <a:lvl2pPr indent="-368300" lvl="1" marL="914400">
              <a:lnSpc>
                <a:spcPct val="115000"/>
              </a:lnSpc>
              <a:spcBef>
                <a:spcPts val="0"/>
              </a:spcBef>
              <a:spcAft>
                <a:spcPts val="0"/>
              </a:spcAft>
              <a:buClr>
                <a:schemeClr val="accent5"/>
              </a:buClr>
              <a:buSzPts val="2200"/>
              <a:buFont typeface="Muli"/>
              <a:buChar char="○"/>
              <a:defRPr sz="2200">
                <a:solidFill>
                  <a:schemeClr val="dk1"/>
                </a:solidFill>
                <a:latin typeface="Muli"/>
                <a:ea typeface="Muli"/>
                <a:cs typeface="Muli"/>
                <a:sym typeface="Muli"/>
              </a:defRPr>
            </a:lvl2pPr>
            <a:lvl3pPr indent="-368300" lvl="2" marL="1371600">
              <a:lnSpc>
                <a:spcPct val="115000"/>
              </a:lnSpc>
              <a:spcBef>
                <a:spcPts val="0"/>
              </a:spcBef>
              <a:spcAft>
                <a:spcPts val="0"/>
              </a:spcAft>
              <a:buClr>
                <a:schemeClr val="accent4"/>
              </a:buClr>
              <a:buSzPts val="2200"/>
              <a:buFont typeface="Muli"/>
              <a:buChar char="■"/>
              <a:defRPr sz="2200">
                <a:solidFill>
                  <a:schemeClr val="dk1"/>
                </a:solidFill>
                <a:latin typeface="Muli"/>
                <a:ea typeface="Muli"/>
                <a:cs typeface="Muli"/>
                <a:sym typeface="Muli"/>
              </a:defRPr>
            </a:lvl3pPr>
            <a:lvl4pPr indent="-368300" lvl="3" marL="18288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4pPr>
            <a:lvl5pPr indent="-368300" lvl="4" marL="22860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5pPr>
            <a:lvl6pPr indent="-368300" lvl="5" marL="27432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6pPr>
            <a:lvl7pPr indent="-368300" lvl="6" marL="32004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7pPr>
            <a:lvl8pPr indent="-368300" lvl="7" marL="36576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8pPr>
            <a:lvl9pPr indent="-368300" lvl="8" marL="41148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dk2"/>
                </a:solidFill>
                <a:latin typeface="Poppins Light"/>
                <a:ea typeface="Poppins Light"/>
                <a:cs typeface="Poppins Light"/>
                <a:sym typeface="Poppins Light"/>
              </a:defRPr>
            </a:lvl1pPr>
            <a:lvl2pPr lvl="1" algn="r">
              <a:buNone/>
              <a:defRPr sz="1300">
                <a:solidFill>
                  <a:schemeClr val="dk2"/>
                </a:solidFill>
                <a:latin typeface="Poppins Light"/>
                <a:ea typeface="Poppins Light"/>
                <a:cs typeface="Poppins Light"/>
                <a:sym typeface="Poppins Light"/>
              </a:defRPr>
            </a:lvl2pPr>
            <a:lvl3pPr lvl="2" algn="r">
              <a:buNone/>
              <a:defRPr sz="1300">
                <a:solidFill>
                  <a:schemeClr val="dk2"/>
                </a:solidFill>
                <a:latin typeface="Poppins Light"/>
                <a:ea typeface="Poppins Light"/>
                <a:cs typeface="Poppins Light"/>
                <a:sym typeface="Poppins Light"/>
              </a:defRPr>
            </a:lvl3pPr>
            <a:lvl4pPr lvl="3" algn="r">
              <a:buNone/>
              <a:defRPr sz="1300">
                <a:solidFill>
                  <a:schemeClr val="dk2"/>
                </a:solidFill>
                <a:latin typeface="Poppins Light"/>
                <a:ea typeface="Poppins Light"/>
                <a:cs typeface="Poppins Light"/>
                <a:sym typeface="Poppins Light"/>
              </a:defRPr>
            </a:lvl4pPr>
            <a:lvl5pPr lvl="4" algn="r">
              <a:buNone/>
              <a:defRPr sz="1300">
                <a:solidFill>
                  <a:schemeClr val="dk2"/>
                </a:solidFill>
                <a:latin typeface="Poppins Light"/>
                <a:ea typeface="Poppins Light"/>
                <a:cs typeface="Poppins Light"/>
                <a:sym typeface="Poppins Light"/>
              </a:defRPr>
            </a:lvl5pPr>
            <a:lvl6pPr lvl="5" algn="r">
              <a:buNone/>
              <a:defRPr sz="1300">
                <a:solidFill>
                  <a:schemeClr val="dk2"/>
                </a:solidFill>
                <a:latin typeface="Poppins Light"/>
                <a:ea typeface="Poppins Light"/>
                <a:cs typeface="Poppins Light"/>
                <a:sym typeface="Poppins Light"/>
              </a:defRPr>
            </a:lvl6pPr>
            <a:lvl7pPr lvl="6" algn="r">
              <a:buNone/>
              <a:defRPr sz="1300">
                <a:solidFill>
                  <a:schemeClr val="dk2"/>
                </a:solidFill>
                <a:latin typeface="Poppins Light"/>
                <a:ea typeface="Poppins Light"/>
                <a:cs typeface="Poppins Light"/>
                <a:sym typeface="Poppins Light"/>
              </a:defRPr>
            </a:lvl7pPr>
            <a:lvl8pPr lvl="7" algn="r">
              <a:buNone/>
              <a:defRPr sz="1300">
                <a:solidFill>
                  <a:schemeClr val="dk2"/>
                </a:solidFill>
                <a:latin typeface="Poppins Light"/>
                <a:ea typeface="Poppins Light"/>
                <a:cs typeface="Poppins Light"/>
                <a:sym typeface="Poppins Light"/>
              </a:defRPr>
            </a:lvl8pPr>
            <a:lvl9pPr lvl="8" algn="r">
              <a:buNone/>
              <a:defRPr sz="1300">
                <a:solidFill>
                  <a:schemeClr val="dk2"/>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drive.google.com/file/d/12h2Ma7324h22jf-oKQorvSFzbssR6Qdg/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98200" y="609675"/>
            <a:ext cx="6168000" cy="293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GardenMarket</a:t>
            </a:r>
            <a:endParaRPr/>
          </a:p>
          <a:p>
            <a:pPr indent="0" lvl="0" marL="0" rtl="0" algn="l">
              <a:spcBef>
                <a:spcPts val="0"/>
              </a:spcBef>
              <a:spcAft>
                <a:spcPts val="0"/>
              </a:spcAft>
              <a:buNone/>
            </a:pPr>
            <a:r>
              <a:rPr lang="en" sz="4100"/>
              <a:t>Alimentação </a:t>
            </a:r>
            <a:endParaRPr sz="4100"/>
          </a:p>
          <a:p>
            <a:pPr indent="0" lvl="0" marL="0" rtl="0" algn="l">
              <a:spcBef>
                <a:spcPts val="0"/>
              </a:spcBef>
              <a:spcAft>
                <a:spcPts val="0"/>
              </a:spcAft>
              <a:buNone/>
            </a:pPr>
            <a:r>
              <a:rPr lang="en" sz="4100"/>
              <a:t>Urbana </a:t>
            </a:r>
            <a:endParaRPr sz="4100"/>
          </a:p>
          <a:p>
            <a:pPr indent="0" lvl="0" marL="0" rtl="0" algn="l">
              <a:spcBef>
                <a:spcPts val="0"/>
              </a:spcBef>
              <a:spcAft>
                <a:spcPts val="0"/>
              </a:spcAft>
              <a:buNone/>
            </a:pPr>
            <a:r>
              <a:rPr lang="en" sz="4100"/>
              <a:t>Sustentável</a:t>
            </a:r>
            <a:endParaRPr sz="4100"/>
          </a:p>
        </p:txBody>
      </p:sp>
      <p:grpSp>
        <p:nvGrpSpPr>
          <p:cNvPr id="66" name="Google Shape;66;p14"/>
          <p:cNvGrpSpPr/>
          <p:nvPr/>
        </p:nvGrpSpPr>
        <p:grpSpPr>
          <a:xfrm>
            <a:off x="6657919" y="609594"/>
            <a:ext cx="810396" cy="768964"/>
            <a:chOff x="7000306" y="4442411"/>
            <a:chExt cx="720224" cy="683463"/>
          </a:xfrm>
        </p:grpSpPr>
        <p:sp>
          <p:nvSpPr>
            <p:cNvPr id="67" name="Google Shape;67;p14"/>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68" name="Google Shape;68;p14"/>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69" name="Google Shape;69;p14"/>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0" name="Google Shape;70;p14"/>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1" name="Google Shape;71;p14"/>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3"/>
          <p:cNvSpPr txBox="1"/>
          <p:nvPr>
            <p:ph idx="4294967295" type="title"/>
          </p:nvPr>
        </p:nvSpPr>
        <p:spPr>
          <a:xfrm>
            <a:off x="657225" y="644150"/>
            <a:ext cx="6024600" cy="138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FFFFFF"/>
                </a:solidFill>
              </a:rPr>
              <a:t>Obrigado :)</a:t>
            </a:r>
            <a:endParaRPr>
              <a:solidFill>
                <a:srgbClr val="FFFFFF"/>
              </a:solidFill>
            </a:endParaRPr>
          </a:p>
        </p:txBody>
      </p:sp>
      <p:sp>
        <p:nvSpPr>
          <p:cNvPr id="168" name="Google Shape;168;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77" name="Google Shape;77;p15"/>
          <p:cNvGrpSpPr/>
          <p:nvPr/>
        </p:nvGrpSpPr>
        <p:grpSpPr>
          <a:xfrm>
            <a:off x="234065" y="2292863"/>
            <a:ext cx="2665490" cy="2490202"/>
            <a:chOff x="1293736" y="1258050"/>
            <a:chExt cx="2726286" cy="2547000"/>
          </a:xfrm>
        </p:grpSpPr>
        <p:sp>
          <p:nvSpPr>
            <p:cNvPr id="78" name="Google Shape;78;p15"/>
            <p:cNvSpPr/>
            <p:nvPr/>
          </p:nvSpPr>
          <p:spPr>
            <a:xfrm rot="2700000">
              <a:off x="2286374" y="1011412"/>
              <a:ext cx="561726" cy="3040276"/>
            </a:xfrm>
            <a:prstGeom prst="roundRect">
              <a:avLst>
                <a:gd fmla="val 50000" name="adj"/>
              </a:avLst>
            </a:prstGeom>
            <a:solidFill>
              <a:srgbClr val="52A5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79" name="Google Shape;79;p15"/>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1</a:t>
              </a:r>
              <a:endParaRPr b="1" sz="1200">
                <a:solidFill>
                  <a:srgbClr val="52A551"/>
                </a:solidFill>
                <a:latin typeface="Muli"/>
                <a:ea typeface="Muli"/>
                <a:cs typeface="Muli"/>
                <a:sym typeface="Muli"/>
              </a:endParaRPr>
            </a:p>
          </p:txBody>
        </p:sp>
        <p:sp>
          <p:nvSpPr>
            <p:cNvPr id="80" name="Google Shape;80;p15"/>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Muli"/>
                  <a:ea typeface="Muli"/>
                  <a:cs typeface="Muli"/>
                  <a:sym typeface="Muli"/>
                </a:rPr>
                <a:t>Demanda global por comida</a:t>
              </a:r>
              <a:endParaRPr b="1" sz="1200">
                <a:solidFill>
                  <a:srgbClr val="FFFFFF"/>
                </a:solidFill>
                <a:latin typeface="Muli"/>
                <a:ea typeface="Muli"/>
                <a:cs typeface="Muli"/>
                <a:sym typeface="Muli"/>
              </a:endParaRPr>
            </a:p>
          </p:txBody>
        </p:sp>
        <p:sp>
          <p:nvSpPr>
            <p:cNvPr id="81" name="Google Shape;81;p15"/>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65617D"/>
                  </a:solidFill>
                  <a:latin typeface="Muli"/>
                  <a:ea typeface="Muli"/>
                  <a:cs typeface="Muli"/>
                  <a:sym typeface="Muli"/>
                </a:rPr>
                <a:t>⬆️ 35% até 2030</a:t>
              </a:r>
              <a:endParaRPr b="1" sz="1500">
                <a:solidFill>
                  <a:srgbClr val="65617D"/>
                </a:solidFill>
                <a:latin typeface="Muli"/>
                <a:ea typeface="Muli"/>
                <a:cs typeface="Muli"/>
                <a:sym typeface="Muli"/>
              </a:endParaRPr>
            </a:p>
          </p:txBody>
        </p:sp>
      </p:grpSp>
      <p:grpSp>
        <p:nvGrpSpPr>
          <p:cNvPr id="82" name="Google Shape;82;p15"/>
          <p:cNvGrpSpPr/>
          <p:nvPr/>
        </p:nvGrpSpPr>
        <p:grpSpPr>
          <a:xfrm>
            <a:off x="1904791" y="2367202"/>
            <a:ext cx="2585882" cy="2415830"/>
            <a:chOff x="3203958" y="1258050"/>
            <a:chExt cx="2726286" cy="2547000"/>
          </a:xfrm>
        </p:grpSpPr>
        <p:sp>
          <p:nvSpPr>
            <p:cNvPr id="83" name="Google Shape;83;p15"/>
            <p:cNvSpPr/>
            <p:nvPr/>
          </p:nvSpPr>
          <p:spPr>
            <a:xfrm rot="2700000">
              <a:off x="4196595" y="1011412"/>
              <a:ext cx="561726" cy="3040276"/>
            </a:xfrm>
            <a:prstGeom prst="roundRect">
              <a:avLst>
                <a:gd fmla="val 50000" name="adj"/>
              </a:avLst>
            </a:prstGeom>
            <a:solidFill>
              <a:srgbClr val="7CB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84" name="Google Shape;84;p15"/>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CBE5F"/>
                  </a:solidFill>
                  <a:latin typeface="Muli"/>
                  <a:ea typeface="Muli"/>
                  <a:cs typeface="Muli"/>
                  <a:sym typeface="Muli"/>
                </a:rPr>
                <a:t>2</a:t>
              </a:r>
              <a:endParaRPr b="1" sz="1200">
                <a:solidFill>
                  <a:srgbClr val="7CBE5F"/>
                </a:solidFill>
                <a:latin typeface="Muli"/>
                <a:ea typeface="Muli"/>
                <a:cs typeface="Muli"/>
                <a:sym typeface="Muli"/>
              </a:endParaRPr>
            </a:p>
          </p:txBody>
        </p:sp>
        <p:sp>
          <p:nvSpPr>
            <p:cNvPr id="85" name="Google Shape;85;p15"/>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Muli"/>
                  <a:ea typeface="Muli"/>
                  <a:cs typeface="Muli"/>
                  <a:sym typeface="Muli"/>
                </a:rPr>
                <a:t>Demanda global por água</a:t>
              </a:r>
              <a:endParaRPr b="1" sz="1200">
                <a:solidFill>
                  <a:srgbClr val="FFFFFF"/>
                </a:solidFill>
                <a:latin typeface="Muli"/>
                <a:ea typeface="Muli"/>
                <a:cs typeface="Muli"/>
                <a:sym typeface="Muli"/>
              </a:endParaRPr>
            </a:p>
          </p:txBody>
        </p:sp>
        <p:sp>
          <p:nvSpPr>
            <p:cNvPr id="86" name="Google Shape;86;p15"/>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65617D"/>
                  </a:solidFill>
                  <a:latin typeface="Muli"/>
                  <a:ea typeface="Muli"/>
                  <a:cs typeface="Muli"/>
                  <a:sym typeface="Muli"/>
                </a:rPr>
                <a:t>⬆️ 50% até 2030</a:t>
              </a:r>
              <a:endParaRPr sz="1500">
                <a:solidFill>
                  <a:srgbClr val="65617D"/>
                </a:solidFill>
                <a:latin typeface="Muli"/>
                <a:ea typeface="Muli"/>
                <a:cs typeface="Muli"/>
                <a:sym typeface="Muli"/>
              </a:endParaRPr>
            </a:p>
          </p:txBody>
        </p:sp>
      </p:grpSp>
      <p:grpSp>
        <p:nvGrpSpPr>
          <p:cNvPr id="87" name="Google Shape;87;p15"/>
          <p:cNvGrpSpPr/>
          <p:nvPr/>
        </p:nvGrpSpPr>
        <p:grpSpPr>
          <a:xfrm>
            <a:off x="3628200" y="2367202"/>
            <a:ext cx="2585882" cy="2415830"/>
            <a:chOff x="5123977" y="1258050"/>
            <a:chExt cx="2726286" cy="2547000"/>
          </a:xfrm>
        </p:grpSpPr>
        <p:sp>
          <p:nvSpPr>
            <p:cNvPr id="88" name="Google Shape;88;p15"/>
            <p:cNvSpPr/>
            <p:nvPr/>
          </p:nvSpPr>
          <p:spPr>
            <a:xfrm rot="2700000">
              <a:off x="6116614" y="1011412"/>
              <a:ext cx="561726" cy="3040276"/>
            </a:xfrm>
            <a:prstGeom prst="roundRect">
              <a:avLst>
                <a:gd fmla="val 50000" name="adj"/>
              </a:avLst>
            </a:prstGeom>
            <a:solidFill>
              <a:srgbClr val="A7D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7D86D"/>
                  </a:solidFill>
                  <a:latin typeface="Muli"/>
                  <a:ea typeface="Muli"/>
                  <a:cs typeface="Muli"/>
                  <a:sym typeface="Muli"/>
                </a:rPr>
                <a:t>3</a:t>
              </a:r>
              <a:endParaRPr b="1" sz="1200">
                <a:solidFill>
                  <a:srgbClr val="A7D86D"/>
                </a:solidFill>
                <a:latin typeface="Muli"/>
                <a:ea typeface="Muli"/>
                <a:cs typeface="Muli"/>
                <a:sym typeface="Muli"/>
              </a:endParaRPr>
            </a:p>
          </p:txBody>
        </p:sp>
        <p:sp>
          <p:nvSpPr>
            <p:cNvPr id="90" name="Google Shape;90;p15"/>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Muli"/>
                  <a:ea typeface="Muli"/>
                  <a:cs typeface="Muli"/>
                  <a:sym typeface="Muli"/>
                </a:rPr>
                <a:t>Consumo médio diário</a:t>
              </a:r>
              <a:endParaRPr b="1">
                <a:solidFill>
                  <a:srgbClr val="FFFFFF"/>
                </a:solidFill>
                <a:latin typeface="Muli"/>
                <a:ea typeface="Muli"/>
                <a:cs typeface="Muli"/>
                <a:sym typeface="Muli"/>
              </a:endParaRPr>
            </a:p>
          </p:txBody>
        </p:sp>
        <p:sp>
          <p:nvSpPr>
            <p:cNvPr id="91" name="Google Shape;91;p15"/>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65617D"/>
                  </a:solidFill>
                  <a:latin typeface="Muli"/>
                  <a:ea typeface="Muli"/>
                  <a:cs typeface="Muli"/>
                  <a:sym typeface="Muli"/>
                </a:rPr>
                <a:t>2,500 cal</a:t>
              </a:r>
              <a:endParaRPr b="1" sz="1700">
                <a:solidFill>
                  <a:srgbClr val="65617D"/>
                </a:solidFill>
                <a:latin typeface="Muli"/>
                <a:ea typeface="Muli"/>
                <a:cs typeface="Muli"/>
                <a:sym typeface="Muli"/>
              </a:endParaRPr>
            </a:p>
          </p:txBody>
        </p:sp>
      </p:grpSp>
      <p:sp>
        <p:nvSpPr>
          <p:cNvPr id="92" name="Google Shape;92;p15"/>
          <p:cNvSpPr txBox="1"/>
          <p:nvPr>
            <p:ph type="title"/>
          </p:nvPr>
        </p:nvSpPr>
        <p:spPr>
          <a:xfrm>
            <a:off x="432425" y="294425"/>
            <a:ext cx="51450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Enquadramento</a:t>
            </a:r>
            <a:endParaRPr/>
          </a:p>
        </p:txBody>
      </p:sp>
      <p:pic>
        <p:nvPicPr>
          <p:cNvPr id="93" name="Google Shape;93;p15"/>
          <p:cNvPicPr preferRelativeResize="0"/>
          <p:nvPr/>
        </p:nvPicPr>
        <p:blipFill>
          <a:blip r:embed="rId3">
            <a:alphaModFix/>
          </a:blip>
          <a:stretch>
            <a:fillRect/>
          </a:stretch>
        </p:blipFill>
        <p:spPr>
          <a:xfrm>
            <a:off x="5883143" y="555900"/>
            <a:ext cx="2795100" cy="1416255"/>
          </a:xfrm>
          <a:prstGeom prst="rect">
            <a:avLst/>
          </a:prstGeom>
          <a:noFill/>
          <a:ln>
            <a:noFill/>
          </a:ln>
        </p:spPr>
      </p:pic>
      <p:sp>
        <p:nvSpPr>
          <p:cNvPr id="94" name="Google Shape;94;p15"/>
          <p:cNvSpPr txBox="1"/>
          <p:nvPr>
            <p:ph idx="4294967295" type="body"/>
          </p:nvPr>
        </p:nvSpPr>
        <p:spPr>
          <a:xfrm>
            <a:off x="432425" y="1273150"/>
            <a:ext cx="4822500" cy="1094100"/>
          </a:xfrm>
          <a:prstGeom prst="rect">
            <a:avLst/>
          </a:prstGeom>
        </p:spPr>
        <p:txBody>
          <a:bodyPr anchorCtr="0" anchor="t" bIns="0" lIns="0" spcFirstLastPara="1" rIns="0" wrap="square" tIns="0">
            <a:noAutofit/>
          </a:bodyPr>
          <a:lstStyle/>
          <a:p>
            <a:pPr indent="-336550" lvl="0" marL="457200" rtl="0" algn="l">
              <a:spcBef>
                <a:spcPts val="600"/>
              </a:spcBef>
              <a:spcAft>
                <a:spcPts val="0"/>
              </a:spcAft>
              <a:buClr>
                <a:schemeClr val="dk2"/>
              </a:buClr>
              <a:buSzPts val="1700"/>
              <a:buChar char="●"/>
            </a:pPr>
            <a:r>
              <a:rPr lang="en" sz="1700">
                <a:latin typeface="Muli"/>
                <a:ea typeface="Muli"/>
                <a:cs typeface="Muli"/>
                <a:sym typeface="Muli"/>
              </a:rPr>
              <a:t>Objetivos 11 e 12 da pauta da ONU</a:t>
            </a:r>
            <a:endParaRPr sz="1700">
              <a:solidFill>
                <a:schemeClr val="dk1"/>
              </a:solidFill>
              <a:latin typeface="Muli"/>
              <a:ea typeface="Muli"/>
              <a:cs typeface="Muli"/>
              <a:sym typeface="Muli"/>
            </a:endParaRPr>
          </a:p>
          <a:p>
            <a:pPr indent="0" lvl="0" marL="0" rtl="0" algn="l">
              <a:spcBef>
                <a:spcPts val="600"/>
              </a:spcBef>
              <a:spcAft>
                <a:spcPts val="0"/>
              </a:spcAft>
              <a:buNone/>
            </a:pPr>
            <a:r>
              <a:t/>
            </a:r>
            <a:endParaRPr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lang="en" sz="1700">
                <a:latin typeface="Muli"/>
                <a:ea typeface="Muli"/>
                <a:cs typeface="Muli"/>
                <a:sym typeface="Muli"/>
              </a:rPr>
              <a:t>Sustentabilidade urbana → alimentação </a:t>
            </a:r>
            <a:endParaRPr sz="1700">
              <a:latin typeface="Muli"/>
              <a:ea typeface="Muli"/>
              <a:cs typeface="Muli"/>
              <a:sym typeface="Muli"/>
            </a:endParaRPr>
          </a:p>
        </p:txBody>
      </p:sp>
      <p:sp>
        <p:nvSpPr>
          <p:cNvPr id="95" name="Google Shape;95;p15"/>
          <p:cNvSpPr txBox="1"/>
          <p:nvPr>
            <p:ph idx="4294967295" type="body"/>
          </p:nvPr>
        </p:nvSpPr>
        <p:spPr>
          <a:xfrm>
            <a:off x="258900" y="294425"/>
            <a:ext cx="8626200" cy="4672800"/>
          </a:xfrm>
          <a:prstGeom prst="rect">
            <a:avLst/>
          </a:prstGeom>
          <a:solidFill>
            <a:schemeClr val="lt1"/>
          </a:solidFill>
        </p:spPr>
        <p:txBody>
          <a:bodyPr anchorCtr="0" anchor="t" bIns="91425" lIns="91425" spcFirstLastPara="1" rIns="91425" wrap="square" tIns="548625">
            <a:noAutofit/>
          </a:bodyPr>
          <a:lstStyle/>
          <a:p>
            <a:pPr indent="0" lvl="0" marL="0" rtl="0" algn="ctr">
              <a:spcBef>
                <a:spcPts val="600"/>
              </a:spcBef>
              <a:spcAft>
                <a:spcPts val="0"/>
              </a:spcAft>
              <a:buNone/>
            </a:pPr>
            <a:r>
              <a:rPr b="1" lang="en" sz="4000">
                <a:latin typeface="Poppins"/>
                <a:ea typeface="Poppins"/>
                <a:cs typeface="Poppins"/>
                <a:sym typeface="Poppins"/>
              </a:rPr>
              <a:t>Como garantimos uma alimentação </a:t>
            </a:r>
            <a:r>
              <a:rPr b="1" lang="en" sz="4000">
                <a:solidFill>
                  <a:schemeClr val="dk2"/>
                </a:solidFill>
                <a:latin typeface="Poppins"/>
                <a:ea typeface="Poppins"/>
                <a:cs typeface="Poppins"/>
                <a:sym typeface="Poppins"/>
              </a:rPr>
              <a:t>saudável</a:t>
            </a:r>
            <a:r>
              <a:rPr b="1" lang="en" sz="4000">
                <a:latin typeface="Poppins"/>
                <a:ea typeface="Poppins"/>
                <a:cs typeface="Poppins"/>
                <a:sym typeface="Poppins"/>
              </a:rPr>
              <a:t>, produzida por meios </a:t>
            </a:r>
            <a:r>
              <a:rPr b="1" lang="en" sz="4000">
                <a:solidFill>
                  <a:schemeClr val="dk2"/>
                </a:solidFill>
                <a:latin typeface="Poppins"/>
                <a:ea typeface="Poppins"/>
                <a:cs typeface="Poppins"/>
                <a:sym typeface="Poppins"/>
              </a:rPr>
              <a:t>sustentáveis</a:t>
            </a:r>
            <a:r>
              <a:rPr b="1" lang="en" sz="4000">
                <a:latin typeface="Poppins"/>
                <a:ea typeface="Poppins"/>
                <a:cs typeface="Poppins"/>
                <a:sym typeface="Poppins"/>
              </a:rPr>
              <a:t>, em </a:t>
            </a:r>
            <a:r>
              <a:rPr b="1" lang="en" sz="4000">
                <a:solidFill>
                  <a:schemeClr val="dk2"/>
                </a:solidFill>
                <a:latin typeface="Poppins"/>
                <a:ea typeface="Poppins"/>
                <a:cs typeface="Poppins"/>
                <a:sym typeface="Poppins"/>
              </a:rPr>
              <a:t>contextos urbanos</a:t>
            </a:r>
            <a:r>
              <a:rPr b="1" lang="en" sz="4000">
                <a:latin typeface="Poppins"/>
                <a:ea typeface="Poppins"/>
                <a:cs typeface="Poppins"/>
                <a:sym typeface="Poppins"/>
              </a:rPr>
              <a:t>?</a:t>
            </a:r>
            <a:endParaRPr b="1" sz="4000">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500"/>
                                        <p:tgtEl>
                                          <p:spTgt spid="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6"/>
          <p:cNvPicPr preferRelativeResize="0"/>
          <p:nvPr/>
        </p:nvPicPr>
        <p:blipFill>
          <a:blip r:embed="rId3">
            <a:alphaModFix/>
          </a:blip>
          <a:stretch>
            <a:fillRect/>
          </a:stretch>
        </p:blipFill>
        <p:spPr>
          <a:xfrm>
            <a:off x="164800" y="623375"/>
            <a:ext cx="904875" cy="666750"/>
          </a:xfrm>
          <a:prstGeom prst="rect">
            <a:avLst/>
          </a:prstGeom>
          <a:noFill/>
          <a:ln>
            <a:noFill/>
          </a:ln>
        </p:spPr>
      </p:pic>
      <p:sp>
        <p:nvSpPr>
          <p:cNvPr id="102" name="Google Shape;102;p16"/>
          <p:cNvSpPr txBox="1"/>
          <p:nvPr>
            <p:ph idx="4294967295" type="title"/>
          </p:nvPr>
        </p:nvSpPr>
        <p:spPr>
          <a:xfrm>
            <a:off x="432425" y="294425"/>
            <a:ext cx="4560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Proposta</a:t>
            </a:r>
            <a:endParaRPr/>
          </a:p>
        </p:txBody>
      </p:sp>
      <p:sp>
        <p:nvSpPr>
          <p:cNvPr id="103" name="Google Shape;103;p16"/>
          <p:cNvSpPr txBox="1"/>
          <p:nvPr>
            <p:ph idx="1" type="body"/>
          </p:nvPr>
        </p:nvSpPr>
        <p:spPr>
          <a:xfrm>
            <a:off x="432425" y="1273150"/>
            <a:ext cx="4425900" cy="3476700"/>
          </a:xfrm>
          <a:prstGeom prst="rect">
            <a:avLst/>
          </a:prstGeom>
        </p:spPr>
        <p:txBody>
          <a:bodyPr anchorCtr="0" anchor="t" bIns="0" lIns="0" spcFirstLastPara="1" rIns="0" wrap="square" tIns="0">
            <a:noAutofit/>
          </a:bodyPr>
          <a:lstStyle/>
          <a:p>
            <a:pPr indent="-336550" lvl="0" marL="457200" rtl="0" algn="l">
              <a:spcBef>
                <a:spcPts val="600"/>
              </a:spcBef>
              <a:spcAft>
                <a:spcPts val="0"/>
              </a:spcAft>
              <a:buClr>
                <a:srgbClr val="52A551"/>
              </a:buClr>
              <a:buSzPts val="1700"/>
              <a:buFont typeface="Muli"/>
              <a:buChar char="★"/>
            </a:pPr>
            <a:r>
              <a:rPr lang="en" sz="1700">
                <a:solidFill>
                  <a:schemeClr val="dk1"/>
                </a:solidFill>
                <a:latin typeface="Muli"/>
                <a:ea typeface="Muli"/>
                <a:cs typeface="Muli"/>
                <a:sym typeface="Muli"/>
              </a:rPr>
              <a:t>Objetivo: </a:t>
            </a:r>
            <a:r>
              <a:rPr b="1" lang="en" sz="1700">
                <a:solidFill>
                  <a:schemeClr val="dk1"/>
                </a:solidFill>
                <a:latin typeface="Muli"/>
                <a:ea typeface="Muli"/>
                <a:cs typeface="Muli"/>
                <a:sym typeface="Muli"/>
              </a:rPr>
              <a:t>Incentivar o cultivo em contextos urbanos.</a:t>
            </a:r>
            <a:endParaRPr b="1" sz="1700">
              <a:solidFill>
                <a:schemeClr val="dk1"/>
              </a:solidFill>
              <a:latin typeface="Muli"/>
              <a:ea typeface="Muli"/>
              <a:cs typeface="Muli"/>
              <a:sym typeface="Muli"/>
            </a:endParaRPr>
          </a:p>
          <a:p>
            <a:pPr indent="0" lvl="0" marL="457200" rtl="0" algn="l">
              <a:spcBef>
                <a:spcPts val="600"/>
              </a:spcBef>
              <a:spcAft>
                <a:spcPts val="0"/>
              </a:spcAft>
              <a:buNone/>
            </a:pPr>
            <a:r>
              <a:t/>
            </a:r>
            <a:endParaRPr b="1"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Char char="●"/>
            </a:pPr>
            <a:r>
              <a:rPr b="1" lang="en" sz="1700">
                <a:solidFill>
                  <a:schemeClr val="dk1"/>
                </a:solidFill>
                <a:latin typeface="Muli"/>
                <a:ea typeface="Muli"/>
                <a:cs typeface="Muli"/>
                <a:sym typeface="Muli"/>
              </a:rPr>
              <a:t>e-Commerce</a:t>
            </a:r>
            <a:r>
              <a:rPr lang="en" sz="1700">
                <a:solidFill>
                  <a:schemeClr val="dk1"/>
                </a:solidFill>
                <a:latin typeface="Muli"/>
                <a:ea typeface="Muli"/>
                <a:cs typeface="Muli"/>
                <a:sym typeface="Muli"/>
              </a:rPr>
              <a:t> especializado</a:t>
            </a:r>
            <a:endParaRPr sz="1700">
              <a:solidFill>
                <a:schemeClr val="dk1"/>
              </a:solidFill>
              <a:latin typeface="Muli"/>
              <a:ea typeface="Muli"/>
              <a:cs typeface="Muli"/>
              <a:sym typeface="Muli"/>
            </a:endParaRPr>
          </a:p>
          <a:p>
            <a:pPr indent="0" lvl="0" marL="0" rtl="0" algn="l">
              <a:spcBef>
                <a:spcPts val="600"/>
              </a:spcBef>
              <a:spcAft>
                <a:spcPts val="0"/>
              </a:spcAft>
              <a:buNone/>
            </a:pPr>
            <a:r>
              <a:t/>
            </a:r>
            <a:endParaRPr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lang="en" sz="1700">
                <a:solidFill>
                  <a:schemeClr val="dk1"/>
                </a:solidFill>
                <a:latin typeface="Muli"/>
                <a:ea typeface="Muli"/>
                <a:cs typeface="Muli"/>
                <a:sym typeface="Muli"/>
              </a:rPr>
              <a:t>Direcionado a</a:t>
            </a:r>
            <a:r>
              <a:rPr lang="en" sz="1700">
                <a:solidFill>
                  <a:schemeClr val="dk1"/>
                </a:solidFill>
                <a:latin typeface="Muli"/>
                <a:ea typeface="Muli"/>
                <a:cs typeface="Muli"/>
                <a:sym typeface="Muli"/>
              </a:rPr>
              <a:t> alimentos orgânicos ou produtos sustentáveis</a:t>
            </a:r>
            <a:endParaRPr sz="1700">
              <a:solidFill>
                <a:schemeClr val="dk1"/>
              </a:solidFill>
              <a:latin typeface="Muli"/>
              <a:ea typeface="Muli"/>
              <a:cs typeface="Muli"/>
              <a:sym typeface="Muli"/>
            </a:endParaRPr>
          </a:p>
          <a:p>
            <a:pPr indent="0" lvl="0" marL="457200" rtl="0" algn="l">
              <a:spcBef>
                <a:spcPts val="600"/>
              </a:spcBef>
              <a:spcAft>
                <a:spcPts val="0"/>
              </a:spcAft>
              <a:buNone/>
            </a:pPr>
            <a:r>
              <a:t/>
            </a:r>
            <a:endParaRPr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lang="en" sz="1700">
                <a:solidFill>
                  <a:schemeClr val="dk1"/>
                </a:solidFill>
                <a:latin typeface="Muli"/>
                <a:ea typeface="Muli"/>
                <a:cs typeface="Muli"/>
                <a:sym typeface="Muli"/>
              </a:rPr>
              <a:t>Rápida e simples pesquisa por produtos</a:t>
            </a:r>
            <a:endParaRPr sz="1700">
              <a:solidFill>
                <a:schemeClr val="dk1"/>
              </a:solidFill>
              <a:latin typeface="Muli"/>
              <a:ea typeface="Muli"/>
              <a:cs typeface="Muli"/>
              <a:sym typeface="Muli"/>
            </a:endParaRPr>
          </a:p>
          <a:p>
            <a:pPr indent="0" lvl="0" marL="457200" rtl="0" algn="l">
              <a:spcBef>
                <a:spcPts val="600"/>
              </a:spcBef>
              <a:spcAft>
                <a:spcPts val="0"/>
              </a:spcAft>
              <a:buNone/>
            </a:pPr>
            <a:r>
              <a:t/>
            </a:r>
            <a:endParaRPr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lang="en" sz="1700">
                <a:solidFill>
                  <a:schemeClr val="dk1"/>
                </a:solidFill>
                <a:latin typeface="Muli"/>
                <a:ea typeface="Muli"/>
                <a:cs typeface="Muli"/>
                <a:sym typeface="Muli"/>
              </a:rPr>
              <a:t>Fácil de </a:t>
            </a:r>
            <a:r>
              <a:rPr b="1" lang="en" sz="1700">
                <a:solidFill>
                  <a:schemeClr val="dk1"/>
                </a:solidFill>
                <a:latin typeface="Muli"/>
                <a:ea typeface="Muli"/>
                <a:cs typeface="Muli"/>
                <a:sym typeface="Muli"/>
              </a:rPr>
              <a:t>anunciar</a:t>
            </a:r>
            <a:r>
              <a:rPr lang="en" sz="1700">
                <a:solidFill>
                  <a:schemeClr val="dk1"/>
                </a:solidFill>
                <a:latin typeface="Muli"/>
                <a:ea typeface="Muli"/>
                <a:cs typeface="Muli"/>
                <a:sym typeface="Muli"/>
              </a:rPr>
              <a:t>, </a:t>
            </a:r>
            <a:r>
              <a:rPr b="1" lang="en" sz="1700">
                <a:solidFill>
                  <a:schemeClr val="dk1"/>
                </a:solidFill>
                <a:latin typeface="Muli"/>
                <a:ea typeface="Muli"/>
                <a:cs typeface="Muli"/>
                <a:sym typeface="Muli"/>
              </a:rPr>
              <a:t>conectar-se</a:t>
            </a:r>
            <a:r>
              <a:rPr lang="en" sz="1700">
                <a:solidFill>
                  <a:schemeClr val="dk1"/>
                </a:solidFill>
                <a:latin typeface="Muli"/>
                <a:ea typeface="Muli"/>
                <a:cs typeface="Muli"/>
                <a:sym typeface="Muli"/>
              </a:rPr>
              <a:t> a </a:t>
            </a:r>
            <a:r>
              <a:rPr lang="en" sz="1700">
                <a:solidFill>
                  <a:schemeClr val="dk1"/>
                </a:solidFill>
                <a:latin typeface="Muli"/>
                <a:ea typeface="Muli"/>
                <a:cs typeface="Muli"/>
                <a:sym typeface="Muli"/>
              </a:rPr>
              <a:t>vendedores, e </a:t>
            </a:r>
            <a:r>
              <a:rPr b="1" lang="en" sz="1700">
                <a:solidFill>
                  <a:schemeClr val="dk1"/>
                </a:solidFill>
                <a:latin typeface="Muli"/>
                <a:ea typeface="Muli"/>
                <a:cs typeface="Muli"/>
                <a:sym typeface="Muli"/>
              </a:rPr>
              <a:t>comprar</a:t>
            </a:r>
            <a:endParaRPr b="1" sz="1700">
              <a:solidFill>
                <a:schemeClr val="dk1"/>
              </a:solidFill>
              <a:latin typeface="Muli"/>
              <a:ea typeface="Muli"/>
              <a:cs typeface="Muli"/>
              <a:sym typeface="Muli"/>
            </a:endParaRPr>
          </a:p>
        </p:txBody>
      </p:sp>
      <p:pic>
        <p:nvPicPr>
          <p:cNvPr id="104" name="Google Shape;104;p16"/>
          <p:cNvPicPr preferRelativeResize="0"/>
          <p:nvPr/>
        </p:nvPicPr>
        <p:blipFill>
          <a:blip r:embed="rId4">
            <a:alphaModFix/>
          </a:blip>
          <a:stretch>
            <a:fillRect/>
          </a:stretch>
        </p:blipFill>
        <p:spPr>
          <a:xfrm>
            <a:off x="5227313" y="470975"/>
            <a:ext cx="1994675" cy="1496001"/>
          </a:xfrm>
          <a:prstGeom prst="rect">
            <a:avLst/>
          </a:prstGeom>
          <a:noFill/>
          <a:ln>
            <a:noFill/>
          </a:ln>
        </p:spPr>
      </p:pic>
      <p:pic>
        <p:nvPicPr>
          <p:cNvPr id="105" name="Google Shape;105;p16"/>
          <p:cNvPicPr preferRelativeResize="0"/>
          <p:nvPr/>
        </p:nvPicPr>
        <p:blipFill>
          <a:blip r:embed="rId5">
            <a:alphaModFix/>
          </a:blip>
          <a:stretch>
            <a:fillRect/>
          </a:stretch>
        </p:blipFill>
        <p:spPr>
          <a:xfrm>
            <a:off x="7456266" y="470975"/>
            <a:ext cx="1209585" cy="1495999"/>
          </a:xfrm>
          <a:prstGeom prst="rect">
            <a:avLst/>
          </a:prstGeom>
          <a:noFill/>
          <a:ln>
            <a:noFill/>
          </a:ln>
        </p:spPr>
      </p:pic>
      <p:grpSp>
        <p:nvGrpSpPr>
          <p:cNvPr id="106" name="Google Shape;106;p16"/>
          <p:cNvGrpSpPr/>
          <p:nvPr/>
        </p:nvGrpSpPr>
        <p:grpSpPr>
          <a:xfrm>
            <a:off x="3459028" y="487057"/>
            <a:ext cx="613054" cy="584976"/>
            <a:chOff x="7000306" y="4442411"/>
            <a:chExt cx="720224" cy="683463"/>
          </a:xfrm>
        </p:grpSpPr>
        <p:sp>
          <p:nvSpPr>
            <p:cNvPr id="107" name="Google Shape;107;p16"/>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8" name="Google Shape;108;p16"/>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9" name="Google Shape;109;p16"/>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0" name="Google Shape;110;p16"/>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1" name="Google Shape;111;p16"/>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7"/>
          <p:cNvSpPr txBox="1"/>
          <p:nvPr>
            <p:ph idx="4294967295" type="body"/>
          </p:nvPr>
        </p:nvSpPr>
        <p:spPr>
          <a:xfrm>
            <a:off x="432425" y="1423700"/>
            <a:ext cx="4425900" cy="3326100"/>
          </a:xfrm>
          <a:prstGeom prst="rect">
            <a:avLst/>
          </a:prstGeom>
        </p:spPr>
        <p:txBody>
          <a:bodyPr anchorCtr="0" anchor="t" bIns="0" lIns="0" spcFirstLastPara="1" rIns="0" wrap="square" tIns="0">
            <a:noAutofit/>
          </a:bodyPr>
          <a:lstStyle/>
          <a:p>
            <a:pPr indent="-368300" lvl="0" marL="457200" rtl="0" algn="l">
              <a:spcBef>
                <a:spcPts val="600"/>
              </a:spcBef>
              <a:spcAft>
                <a:spcPts val="0"/>
              </a:spcAft>
              <a:buSzPts val="2200"/>
              <a:buFont typeface="Muli"/>
              <a:buAutoNum type="arabicPeriod"/>
            </a:pPr>
            <a:r>
              <a:rPr lang="en">
                <a:latin typeface="Muli"/>
                <a:ea typeface="Muli"/>
                <a:cs typeface="Muli"/>
                <a:sym typeface="Muli"/>
              </a:rPr>
              <a:t>Navegação pelos anúncios</a:t>
            </a:r>
            <a:endParaRPr>
              <a:latin typeface="Muli"/>
              <a:ea typeface="Muli"/>
              <a:cs typeface="Muli"/>
              <a:sym typeface="Muli"/>
            </a:endParaRPr>
          </a:p>
          <a:p>
            <a:pPr indent="0" lvl="0" marL="457200" rtl="0" algn="l">
              <a:spcBef>
                <a:spcPts val="600"/>
              </a:spcBef>
              <a:spcAft>
                <a:spcPts val="0"/>
              </a:spcAft>
              <a:buNone/>
            </a:pPr>
            <a:r>
              <a:t/>
            </a:r>
            <a:endParaRPr sz="100">
              <a:latin typeface="Muli"/>
              <a:ea typeface="Muli"/>
              <a:cs typeface="Muli"/>
              <a:sym typeface="Muli"/>
            </a:endParaRPr>
          </a:p>
          <a:p>
            <a:pPr indent="-368300" lvl="0" marL="457200" rtl="0" algn="l">
              <a:spcBef>
                <a:spcPts val="600"/>
              </a:spcBef>
              <a:spcAft>
                <a:spcPts val="0"/>
              </a:spcAft>
              <a:buSzPts val="2200"/>
              <a:buFont typeface="Muli"/>
              <a:buAutoNum type="arabicPeriod"/>
            </a:pPr>
            <a:r>
              <a:rPr lang="en">
                <a:latin typeface="Muli"/>
                <a:ea typeface="Muli"/>
                <a:cs typeface="Muli"/>
                <a:sym typeface="Muli"/>
              </a:rPr>
              <a:t>Compra de um ou vários produtos no carrinho</a:t>
            </a:r>
            <a:endParaRPr>
              <a:latin typeface="Muli"/>
              <a:ea typeface="Muli"/>
              <a:cs typeface="Muli"/>
              <a:sym typeface="Muli"/>
            </a:endParaRPr>
          </a:p>
          <a:p>
            <a:pPr indent="0" lvl="0" marL="457200" rtl="0" algn="l">
              <a:spcBef>
                <a:spcPts val="600"/>
              </a:spcBef>
              <a:spcAft>
                <a:spcPts val="0"/>
              </a:spcAft>
              <a:buNone/>
            </a:pPr>
            <a:r>
              <a:t/>
            </a:r>
            <a:endParaRPr sz="100">
              <a:latin typeface="Muli"/>
              <a:ea typeface="Muli"/>
              <a:cs typeface="Muli"/>
              <a:sym typeface="Muli"/>
            </a:endParaRPr>
          </a:p>
          <a:p>
            <a:pPr indent="-368300" lvl="0" marL="457200" rtl="0" algn="l">
              <a:spcBef>
                <a:spcPts val="600"/>
              </a:spcBef>
              <a:spcAft>
                <a:spcPts val="0"/>
              </a:spcAft>
              <a:buSzPts val="2200"/>
              <a:buFont typeface="Muli"/>
              <a:buAutoNum type="arabicPeriod"/>
            </a:pPr>
            <a:r>
              <a:rPr lang="en">
                <a:latin typeface="Muli"/>
                <a:ea typeface="Muli"/>
                <a:cs typeface="Muli"/>
                <a:sym typeface="Muli"/>
              </a:rPr>
              <a:t>Adição de um anúncio</a:t>
            </a:r>
            <a:endParaRPr>
              <a:latin typeface="Muli"/>
              <a:ea typeface="Muli"/>
              <a:cs typeface="Muli"/>
              <a:sym typeface="Muli"/>
            </a:endParaRPr>
          </a:p>
          <a:p>
            <a:pPr indent="0" lvl="0" marL="457200" rtl="0" algn="l">
              <a:spcBef>
                <a:spcPts val="600"/>
              </a:spcBef>
              <a:spcAft>
                <a:spcPts val="0"/>
              </a:spcAft>
              <a:buNone/>
            </a:pPr>
            <a:r>
              <a:t/>
            </a:r>
            <a:endParaRPr sz="100">
              <a:latin typeface="Muli"/>
              <a:ea typeface="Muli"/>
              <a:cs typeface="Muli"/>
              <a:sym typeface="Muli"/>
            </a:endParaRPr>
          </a:p>
          <a:p>
            <a:pPr indent="-368300" lvl="0" marL="457200" rtl="0" algn="l">
              <a:spcBef>
                <a:spcPts val="600"/>
              </a:spcBef>
              <a:spcAft>
                <a:spcPts val="0"/>
              </a:spcAft>
              <a:buSzPts val="2200"/>
              <a:buFont typeface="Muli"/>
              <a:buAutoNum type="arabicPeriod"/>
            </a:pPr>
            <a:r>
              <a:rPr lang="en">
                <a:latin typeface="Muli"/>
                <a:ea typeface="Muli"/>
                <a:cs typeface="Muli"/>
                <a:sym typeface="Muli"/>
              </a:rPr>
              <a:t>Comunicação com outros utilizadores</a:t>
            </a:r>
            <a:endParaRPr>
              <a:latin typeface="Muli"/>
              <a:ea typeface="Muli"/>
              <a:cs typeface="Muli"/>
              <a:sym typeface="Muli"/>
            </a:endParaRPr>
          </a:p>
        </p:txBody>
      </p:sp>
      <p:sp>
        <p:nvSpPr>
          <p:cNvPr id="118" name="Google Shape;118;p17"/>
          <p:cNvSpPr txBox="1"/>
          <p:nvPr>
            <p:ph idx="4294967295" type="title"/>
          </p:nvPr>
        </p:nvSpPr>
        <p:spPr>
          <a:xfrm>
            <a:off x="432425" y="294425"/>
            <a:ext cx="6247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Casos de Utilização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5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5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5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5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5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5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500"/>
                                        <p:tgtEl>
                                          <p:spTgt spid="11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2" name="Shape 122"/>
        <p:cNvGrpSpPr/>
        <p:nvPr/>
      </p:nvGrpSpPr>
      <p:grpSpPr>
        <a:xfrm>
          <a:off x="0" y="0"/>
          <a:ext cx="0" cy="0"/>
          <a:chOff x="0" y="0"/>
          <a:chExt cx="0" cy="0"/>
        </a:xfrm>
      </p:grpSpPr>
      <p:sp>
        <p:nvSpPr>
          <p:cNvPr id="123" name="Google Shape;123;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18" title="Demo_Trim.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19"/>
          <p:cNvPicPr preferRelativeResize="0"/>
          <p:nvPr/>
        </p:nvPicPr>
        <p:blipFill>
          <a:blip r:embed="rId3">
            <a:alphaModFix/>
          </a:blip>
          <a:stretch>
            <a:fillRect/>
          </a:stretch>
        </p:blipFill>
        <p:spPr>
          <a:xfrm>
            <a:off x="376625" y="685926"/>
            <a:ext cx="8378734" cy="4063926"/>
          </a:xfrm>
          <a:prstGeom prst="rect">
            <a:avLst/>
          </a:prstGeom>
          <a:noFill/>
          <a:ln>
            <a:noFill/>
          </a:ln>
        </p:spPr>
      </p:pic>
      <p:sp>
        <p:nvSpPr>
          <p:cNvPr id="131" name="Google Shape;131;p19"/>
          <p:cNvSpPr txBox="1"/>
          <p:nvPr>
            <p:ph idx="4294967295" type="title"/>
          </p:nvPr>
        </p:nvSpPr>
        <p:spPr>
          <a:xfrm>
            <a:off x="6457375" y="567713"/>
            <a:ext cx="2310000" cy="12519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sz="3100"/>
              <a:t>Diagrama ER</a:t>
            </a:r>
            <a:endParaRPr sz="3100"/>
          </a:p>
          <a:p>
            <a:pPr indent="0" lvl="0" marL="0" rtl="0" algn="r">
              <a:spcBef>
                <a:spcPts val="0"/>
              </a:spcBef>
              <a:spcAft>
                <a:spcPts val="0"/>
              </a:spcAft>
              <a:buNone/>
            </a:pPr>
            <a:r>
              <a:rPr lang="en" sz="1700"/>
              <a:t>(simplificado)</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0"/>
          <p:cNvPicPr preferRelativeResize="0"/>
          <p:nvPr/>
        </p:nvPicPr>
        <p:blipFill>
          <a:blip r:embed="rId3">
            <a:alphaModFix/>
          </a:blip>
          <a:stretch>
            <a:fillRect/>
          </a:stretch>
        </p:blipFill>
        <p:spPr>
          <a:xfrm>
            <a:off x="200175" y="649653"/>
            <a:ext cx="8743651" cy="3844175"/>
          </a:xfrm>
          <a:prstGeom prst="rect">
            <a:avLst/>
          </a:prstGeom>
          <a:noFill/>
          <a:ln>
            <a:noFill/>
          </a:ln>
        </p:spPr>
      </p:pic>
      <p:sp>
        <p:nvSpPr>
          <p:cNvPr id="138" name="Google Shape;138;p20"/>
          <p:cNvSpPr txBox="1"/>
          <p:nvPr>
            <p:ph idx="4294967295" type="title"/>
          </p:nvPr>
        </p:nvSpPr>
        <p:spPr>
          <a:xfrm>
            <a:off x="6457375" y="567713"/>
            <a:ext cx="2310000" cy="12519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sz="3100"/>
              <a:t>Diagrama Classes</a:t>
            </a:r>
            <a:endParaRPr sz="3100"/>
          </a:p>
          <a:p>
            <a:pPr indent="0" lvl="0" marL="0" rtl="0" algn="r">
              <a:spcBef>
                <a:spcPts val="0"/>
              </a:spcBef>
              <a:spcAft>
                <a:spcPts val="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1"/>
          <p:cNvPicPr preferRelativeResize="0"/>
          <p:nvPr/>
        </p:nvPicPr>
        <p:blipFill rotWithShape="1">
          <a:blip r:embed="rId3">
            <a:alphaModFix/>
          </a:blip>
          <a:srcRect b="0" l="8863" r="1514" t="0"/>
          <a:stretch/>
        </p:blipFill>
        <p:spPr>
          <a:xfrm>
            <a:off x="6101750" y="2863000"/>
            <a:ext cx="3042251" cy="2280500"/>
          </a:xfrm>
          <a:prstGeom prst="rect">
            <a:avLst/>
          </a:prstGeom>
          <a:noFill/>
          <a:ln>
            <a:noFill/>
          </a:ln>
        </p:spPr>
      </p:pic>
      <p:sp>
        <p:nvSpPr>
          <p:cNvPr id="144" name="Google Shape;144;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1"/>
          <p:cNvSpPr txBox="1"/>
          <p:nvPr>
            <p:ph idx="4294967295" type="body"/>
          </p:nvPr>
        </p:nvSpPr>
        <p:spPr>
          <a:xfrm>
            <a:off x="435625" y="1905150"/>
            <a:ext cx="3124500" cy="300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solidFill>
                  <a:schemeClr val="accent1"/>
                </a:solidFill>
                <a:latin typeface="Poppins"/>
                <a:ea typeface="Poppins"/>
                <a:cs typeface="Poppins"/>
                <a:sym typeface="Poppins"/>
              </a:rPr>
              <a:t>Anúncios</a:t>
            </a:r>
            <a:endParaRPr b="1"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b="1" lang="en" sz="1700">
                <a:latin typeface="Muli"/>
                <a:ea typeface="Muli"/>
                <a:cs typeface="Muli"/>
                <a:sym typeface="Muli"/>
              </a:rPr>
              <a:t>GET</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getAd</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getAds</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getActiveAds</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searchAdTitle</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searchAdCategory</a:t>
            </a:r>
            <a:endParaRPr b="1" sz="1700">
              <a:latin typeface="Muli"/>
              <a:ea typeface="Muli"/>
              <a:cs typeface="Muli"/>
              <a:sym typeface="Muli"/>
            </a:endParaRPr>
          </a:p>
          <a:p>
            <a:pPr indent="-336550" lvl="0" marL="457200" rtl="0" algn="l">
              <a:spcBef>
                <a:spcPts val="0"/>
              </a:spcBef>
              <a:spcAft>
                <a:spcPts val="0"/>
              </a:spcAft>
              <a:buClr>
                <a:schemeClr val="dk2"/>
              </a:buClr>
              <a:buSzPts val="1700"/>
              <a:buFont typeface="Muli"/>
              <a:buChar char="●"/>
            </a:pPr>
            <a:r>
              <a:rPr b="1" lang="en" sz="1700">
                <a:latin typeface="Muli"/>
                <a:ea typeface="Muli"/>
                <a:cs typeface="Muli"/>
                <a:sym typeface="Muli"/>
              </a:rPr>
              <a:t>POST</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saveAd</a:t>
            </a:r>
            <a:endParaRPr b="1" sz="1700">
              <a:latin typeface="Muli"/>
              <a:ea typeface="Muli"/>
              <a:cs typeface="Muli"/>
              <a:sym typeface="Muli"/>
            </a:endParaRPr>
          </a:p>
        </p:txBody>
      </p:sp>
      <p:sp>
        <p:nvSpPr>
          <p:cNvPr id="146" name="Google Shape;146;p21"/>
          <p:cNvSpPr txBox="1"/>
          <p:nvPr>
            <p:ph idx="4294967295" type="body"/>
          </p:nvPr>
        </p:nvSpPr>
        <p:spPr>
          <a:xfrm>
            <a:off x="3299850" y="235650"/>
            <a:ext cx="3297300" cy="3746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solidFill>
                  <a:schemeClr val="accent1"/>
                </a:solidFill>
                <a:latin typeface="Poppins"/>
                <a:ea typeface="Poppins"/>
                <a:cs typeface="Poppins"/>
                <a:sym typeface="Poppins"/>
              </a:rPr>
              <a:t>Transações</a:t>
            </a:r>
            <a:endParaRPr b="1"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b="1" lang="en" sz="1700">
                <a:latin typeface="Muli"/>
                <a:ea typeface="Muli"/>
                <a:cs typeface="Muli"/>
                <a:sym typeface="Muli"/>
              </a:rPr>
              <a:t>GET</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getTransaction</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getTransactions</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getUserCart</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getUserCartItems</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getUserPurchaseItems</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getTransactionCurrentState</a:t>
            </a:r>
            <a:endParaRPr b="1" sz="1700">
              <a:latin typeface="Muli"/>
              <a:ea typeface="Muli"/>
              <a:cs typeface="Muli"/>
              <a:sym typeface="Muli"/>
            </a:endParaRPr>
          </a:p>
          <a:p>
            <a:pPr indent="-336550" lvl="0" marL="457200" rtl="0" algn="l">
              <a:spcBef>
                <a:spcPts val="0"/>
              </a:spcBef>
              <a:spcAft>
                <a:spcPts val="0"/>
              </a:spcAft>
              <a:buClr>
                <a:schemeClr val="dk2"/>
              </a:buClr>
              <a:buSzPts val="1700"/>
              <a:buFont typeface="Muli"/>
              <a:buChar char="●"/>
            </a:pPr>
            <a:r>
              <a:rPr b="1" lang="en" sz="1700">
                <a:latin typeface="Muli"/>
                <a:ea typeface="Muli"/>
                <a:cs typeface="Muli"/>
                <a:sym typeface="Muli"/>
              </a:rPr>
              <a:t>POST</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createCart</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addToCart</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updateTS</a:t>
            </a:r>
            <a:endParaRPr b="1" sz="1700">
              <a:latin typeface="Muli"/>
              <a:ea typeface="Muli"/>
              <a:cs typeface="Muli"/>
              <a:sym typeface="Muli"/>
            </a:endParaRPr>
          </a:p>
        </p:txBody>
      </p:sp>
      <p:sp>
        <p:nvSpPr>
          <p:cNvPr id="147" name="Google Shape;147;p21"/>
          <p:cNvSpPr txBox="1"/>
          <p:nvPr>
            <p:ph idx="4294967295" type="body"/>
          </p:nvPr>
        </p:nvSpPr>
        <p:spPr>
          <a:xfrm>
            <a:off x="435625" y="235650"/>
            <a:ext cx="3124500" cy="1536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solidFill>
                  <a:schemeClr val="accent1"/>
                </a:solidFill>
                <a:latin typeface="Poppins"/>
                <a:ea typeface="Poppins"/>
                <a:cs typeface="Poppins"/>
                <a:sym typeface="Poppins"/>
              </a:rPr>
              <a:t>Utilizadores</a:t>
            </a:r>
            <a:endParaRPr b="1"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b="1" lang="en" sz="1700">
                <a:latin typeface="Muli"/>
                <a:ea typeface="Muli"/>
                <a:cs typeface="Muli"/>
                <a:sym typeface="Muli"/>
              </a:rPr>
              <a:t>GET</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getUser</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b="1" lang="en" sz="1700">
                <a:latin typeface="Muli"/>
                <a:ea typeface="Muli"/>
                <a:cs typeface="Muli"/>
                <a:sym typeface="Muli"/>
              </a:rPr>
              <a:t>getUsers</a:t>
            </a:r>
            <a:endParaRPr b="1" sz="1700">
              <a:latin typeface="Muli"/>
              <a:ea typeface="Muli"/>
              <a:cs typeface="Muli"/>
              <a:sym typeface="Muli"/>
            </a:endParaRPr>
          </a:p>
        </p:txBody>
      </p:sp>
      <p:sp>
        <p:nvSpPr>
          <p:cNvPr id="148" name="Google Shape;148;p21"/>
          <p:cNvSpPr txBox="1"/>
          <p:nvPr>
            <p:ph idx="4294967295" type="title"/>
          </p:nvPr>
        </p:nvSpPr>
        <p:spPr>
          <a:xfrm>
            <a:off x="6480688" y="443775"/>
            <a:ext cx="2218500" cy="1251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RegrasREST</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2"/>
          <p:cNvSpPr txBox="1"/>
          <p:nvPr>
            <p:ph idx="4294967295" type="title"/>
          </p:nvPr>
        </p:nvSpPr>
        <p:spPr>
          <a:xfrm>
            <a:off x="432425" y="294425"/>
            <a:ext cx="4560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Síntese</a:t>
            </a:r>
            <a:endParaRPr/>
          </a:p>
        </p:txBody>
      </p:sp>
      <p:sp>
        <p:nvSpPr>
          <p:cNvPr id="155" name="Google Shape;155;p22"/>
          <p:cNvSpPr txBox="1"/>
          <p:nvPr>
            <p:ph idx="1" type="body"/>
          </p:nvPr>
        </p:nvSpPr>
        <p:spPr>
          <a:xfrm>
            <a:off x="432425" y="1273150"/>
            <a:ext cx="4425900" cy="3476700"/>
          </a:xfrm>
          <a:prstGeom prst="rect">
            <a:avLst/>
          </a:prstGeom>
        </p:spPr>
        <p:txBody>
          <a:bodyPr anchorCtr="0" anchor="t" bIns="0" lIns="0" spcFirstLastPara="1" rIns="0" wrap="square" tIns="0">
            <a:noAutofit/>
          </a:bodyPr>
          <a:lstStyle/>
          <a:p>
            <a:pPr indent="-336550" lvl="0" marL="457200" rtl="0" algn="l">
              <a:spcBef>
                <a:spcPts val="360"/>
              </a:spcBef>
              <a:spcAft>
                <a:spcPts val="0"/>
              </a:spcAft>
              <a:buClr>
                <a:schemeClr val="dk2"/>
              </a:buClr>
              <a:buSzPts val="1700"/>
              <a:buFont typeface="Muli"/>
              <a:buChar char="●"/>
            </a:pPr>
            <a:r>
              <a:rPr lang="en" sz="1700">
                <a:latin typeface="Muli"/>
                <a:ea typeface="Muli"/>
                <a:cs typeface="Muli"/>
                <a:sym typeface="Muli"/>
              </a:rPr>
              <a:t>Plataforma para </a:t>
            </a:r>
            <a:r>
              <a:rPr b="1" lang="en" sz="1700">
                <a:latin typeface="Muli"/>
                <a:ea typeface="Muli"/>
                <a:cs typeface="Muli"/>
                <a:sym typeface="Muli"/>
              </a:rPr>
              <a:t>comércio de hortas urbanas</a:t>
            </a:r>
            <a:endParaRPr b="1" sz="1700">
              <a:latin typeface="Muli"/>
              <a:ea typeface="Muli"/>
              <a:cs typeface="Muli"/>
              <a:sym typeface="Muli"/>
            </a:endParaRPr>
          </a:p>
          <a:p>
            <a:pPr indent="0" lvl="0" marL="0" rtl="0" algn="l">
              <a:spcBef>
                <a:spcPts val="360"/>
              </a:spcBef>
              <a:spcAft>
                <a:spcPts val="0"/>
              </a:spcAft>
              <a:buNone/>
            </a:pPr>
            <a:r>
              <a:t/>
            </a:r>
            <a:endParaRPr sz="100">
              <a:latin typeface="Muli"/>
              <a:ea typeface="Muli"/>
              <a:cs typeface="Muli"/>
              <a:sym typeface="Muli"/>
            </a:endParaRPr>
          </a:p>
          <a:p>
            <a:pPr indent="-336550" lvl="0" marL="457200" rtl="0" algn="l">
              <a:spcBef>
                <a:spcPts val="360"/>
              </a:spcBef>
              <a:spcAft>
                <a:spcPts val="0"/>
              </a:spcAft>
              <a:buClr>
                <a:schemeClr val="dk2"/>
              </a:buClr>
              <a:buSzPts val="1700"/>
              <a:buFont typeface="Muli"/>
              <a:buChar char="●"/>
            </a:pPr>
            <a:r>
              <a:rPr b="1" lang="en" sz="1700">
                <a:latin typeface="Muli"/>
                <a:ea typeface="Muli"/>
                <a:cs typeface="Muli"/>
                <a:sym typeface="Muli"/>
              </a:rPr>
              <a:t>Funcionalidades esperadas</a:t>
            </a:r>
            <a:r>
              <a:rPr lang="en" sz="1700">
                <a:latin typeface="Muli"/>
                <a:ea typeface="Muli"/>
                <a:cs typeface="Muli"/>
                <a:sym typeface="Muli"/>
              </a:rPr>
              <a:t> de um e-marketplace</a:t>
            </a:r>
            <a:endParaRPr sz="1700">
              <a:latin typeface="Muli"/>
              <a:ea typeface="Muli"/>
              <a:cs typeface="Muli"/>
              <a:sym typeface="Muli"/>
            </a:endParaRPr>
          </a:p>
          <a:p>
            <a:pPr indent="0" lvl="0" marL="457200" rtl="0" algn="l">
              <a:spcBef>
                <a:spcPts val="360"/>
              </a:spcBef>
              <a:spcAft>
                <a:spcPts val="0"/>
              </a:spcAft>
              <a:buNone/>
            </a:pPr>
            <a:r>
              <a:t/>
            </a:r>
            <a:endParaRPr sz="100">
              <a:latin typeface="Muli"/>
              <a:ea typeface="Muli"/>
              <a:cs typeface="Muli"/>
              <a:sym typeface="Muli"/>
            </a:endParaRPr>
          </a:p>
          <a:p>
            <a:pPr indent="-336550" lvl="0" marL="457200" rtl="0" algn="l">
              <a:spcBef>
                <a:spcPts val="360"/>
              </a:spcBef>
              <a:spcAft>
                <a:spcPts val="0"/>
              </a:spcAft>
              <a:buClr>
                <a:schemeClr val="dk2"/>
              </a:buClr>
              <a:buSzPts val="1700"/>
              <a:buFont typeface="Muli"/>
              <a:buChar char="●"/>
            </a:pPr>
            <a:r>
              <a:rPr b="1" lang="en" sz="1700">
                <a:latin typeface="Muli"/>
                <a:ea typeface="Muli"/>
                <a:cs typeface="Muli"/>
                <a:sym typeface="Muli"/>
              </a:rPr>
              <a:t>Fácil utilização</a:t>
            </a:r>
            <a:endParaRPr b="1" sz="1700">
              <a:latin typeface="Muli"/>
              <a:ea typeface="Muli"/>
              <a:cs typeface="Muli"/>
              <a:sym typeface="Muli"/>
            </a:endParaRPr>
          </a:p>
          <a:p>
            <a:pPr indent="0" lvl="0" marL="457200" rtl="0" algn="l">
              <a:spcBef>
                <a:spcPts val="360"/>
              </a:spcBef>
              <a:spcAft>
                <a:spcPts val="0"/>
              </a:spcAft>
              <a:buNone/>
            </a:pPr>
            <a:r>
              <a:t/>
            </a:r>
            <a:endParaRPr sz="100">
              <a:latin typeface="Muli"/>
              <a:ea typeface="Muli"/>
              <a:cs typeface="Muli"/>
              <a:sym typeface="Muli"/>
            </a:endParaRPr>
          </a:p>
          <a:p>
            <a:pPr indent="-336550" lvl="0" marL="457200" rtl="0" algn="l">
              <a:spcBef>
                <a:spcPts val="360"/>
              </a:spcBef>
              <a:spcAft>
                <a:spcPts val="0"/>
              </a:spcAft>
              <a:buClr>
                <a:schemeClr val="dk2"/>
              </a:buClr>
              <a:buSzPts val="1700"/>
              <a:buFont typeface="Muli"/>
              <a:buChar char="●"/>
            </a:pPr>
            <a:r>
              <a:rPr lang="en" sz="1700">
                <a:latin typeface="Muli"/>
                <a:ea typeface="Muli"/>
                <a:cs typeface="Muli"/>
                <a:sym typeface="Muli"/>
              </a:rPr>
              <a:t>Registro de movimentação de transações → </a:t>
            </a:r>
            <a:r>
              <a:rPr b="1" lang="en" sz="1700">
                <a:latin typeface="Muli"/>
                <a:ea typeface="Muli"/>
                <a:cs typeface="Muli"/>
                <a:sym typeface="Muli"/>
              </a:rPr>
              <a:t>análise de dados</a:t>
            </a:r>
            <a:r>
              <a:rPr lang="en" sz="1700">
                <a:latin typeface="Muli"/>
                <a:ea typeface="Muli"/>
                <a:cs typeface="Muli"/>
                <a:sym typeface="Muli"/>
              </a:rPr>
              <a:t>?</a:t>
            </a:r>
            <a:endParaRPr sz="1700">
              <a:latin typeface="Muli"/>
              <a:ea typeface="Muli"/>
              <a:cs typeface="Muli"/>
              <a:sym typeface="Muli"/>
            </a:endParaRPr>
          </a:p>
          <a:p>
            <a:pPr indent="0" lvl="0" marL="0" rtl="0" algn="l">
              <a:spcBef>
                <a:spcPts val="360"/>
              </a:spcBef>
              <a:spcAft>
                <a:spcPts val="0"/>
              </a:spcAft>
              <a:buNone/>
            </a:pPr>
            <a:r>
              <a:t/>
            </a:r>
            <a:endParaRPr sz="100">
              <a:latin typeface="Muli"/>
              <a:ea typeface="Muli"/>
              <a:cs typeface="Muli"/>
              <a:sym typeface="Muli"/>
            </a:endParaRPr>
          </a:p>
          <a:p>
            <a:pPr indent="-336550" lvl="0" marL="457200" rtl="0" algn="l">
              <a:spcBef>
                <a:spcPts val="360"/>
              </a:spcBef>
              <a:spcAft>
                <a:spcPts val="0"/>
              </a:spcAft>
              <a:buClr>
                <a:schemeClr val="accent3"/>
              </a:buClr>
              <a:buSzPts val="1700"/>
              <a:buFont typeface="Muli"/>
              <a:buChar char="★"/>
            </a:pPr>
            <a:r>
              <a:rPr b="1" lang="en" sz="1700">
                <a:latin typeface="Muli"/>
                <a:ea typeface="Muli"/>
                <a:cs typeface="Muli"/>
                <a:sym typeface="Muli"/>
              </a:rPr>
              <a:t>Possível incentivo econômico</a:t>
            </a:r>
            <a:r>
              <a:rPr lang="en" sz="1700">
                <a:latin typeface="Muli"/>
                <a:ea typeface="Muli"/>
                <a:cs typeface="Muli"/>
                <a:sym typeface="Muli"/>
              </a:rPr>
              <a:t> para a cultivação de alimentos em contextos urbanos!</a:t>
            </a:r>
            <a:endParaRPr sz="1700">
              <a:latin typeface="Muli"/>
              <a:ea typeface="Muli"/>
              <a:cs typeface="Muli"/>
              <a:sym typeface="Muli"/>
            </a:endParaRPr>
          </a:p>
        </p:txBody>
      </p:sp>
      <p:grpSp>
        <p:nvGrpSpPr>
          <p:cNvPr id="156" name="Google Shape;156;p22"/>
          <p:cNvGrpSpPr/>
          <p:nvPr/>
        </p:nvGrpSpPr>
        <p:grpSpPr>
          <a:xfrm>
            <a:off x="6644313" y="762823"/>
            <a:ext cx="898551" cy="857404"/>
            <a:chOff x="7000306" y="4442411"/>
            <a:chExt cx="720224" cy="683463"/>
          </a:xfrm>
        </p:grpSpPr>
        <p:sp>
          <p:nvSpPr>
            <p:cNvPr id="157" name="Google Shape;157;p22"/>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8" name="Google Shape;158;p22"/>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59" name="Google Shape;159;p22"/>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60" name="Google Shape;160;p22"/>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61" name="Google Shape;161;p22"/>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sp>
        <p:nvSpPr>
          <p:cNvPr id="162" name="Google Shape;162;p22"/>
          <p:cNvSpPr txBox="1"/>
          <p:nvPr>
            <p:ph idx="1" type="body"/>
          </p:nvPr>
        </p:nvSpPr>
        <p:spPr>
          <a:xfrm>
            <a:off x="258900" y="294425"/>
            <a:ext cx="8626200" cy="4672800"/>
          </a:xfrm>
          <a:prstGeom prst="rect">
            <a:avLst/>
          </a:prstGeom>
          <a:solidFill>
            <a:schemeClr val="lt1"/>
          </a:solidFill>
        </p:spPr>
        <p:txBody>
          <a:bodyPr anchorCtr="0" anchor="t" bIns="91425" lIns="91425" spcFirstLastPara="1" rIns="91425" wrap="square" tIns="548625">
            <a:noAutofit/>
          </a:bodyPr>
          <a:lstStyle/>
          <a:p>
            <a:pPr indent="0" lvl="0" marL="0" rtl="0" algn="ctr">
              <a:spcBef>
                <a:spcPts val="360"/>
              </a:spcBef>
              <a:spcAft>
                <a:spcPts val="0"/>
              </a:spcAft>
              <a:buNone/>
            </a:pPr>
            <a:r>
              <a:rPr b="1" lang="en" sz="3300">
                <a:latin typeface="Poppins"/>
                <a:ea typeface="Poppins"/>
                <a:cs typeface="Poppins"/>
                <a:sym typeface="Poppins"/>
              </a:rPr>
              <a:t>Como garantir alimentação sustentável em contextos urbanos?</a:t>
            </a:r>
            <a:endParaRPr b="1" sz="3300">
              <a:latin typeface="Poppins"/>
              <a:ea typeface="Poppins"/>
              <a:cs typeface="Poppins"/>
              <a:sym typeface="Poppins"/>
            </a:endParaRPr>
          </a:p>
          <a:p>
            <a:pPr indent="0" lvl="0" marL="0" rtl="0" algn="ctr">
              <a:spcBef>
                <a:spcPts val="360"/>
              </a:spcBef>
              <a:spcAft>
                <a:spcPts val="0"/>
              </a:spcAft>
              <a:buNone/>
            </a:pPr>
            <a:r>
              <a:t/>
            </a:r>
            <a:endParaRPr b="1" sz="2000">
              <a:latin typeface="Poppins"/>
              <a:ea typeface="Poppins"/>
              <a:cs typeface="Poppins"/>
              <a:sym typeface="Poppins"/>
            </a:endParaRPr>
          </a:p>
          <a:p>
            <a:pPr indent="0" lvl="0" marL="0" rtl="0" algn="ctr">
              <a:spcBef>
                <a:spcPts val="360"/>
              </a:spcBef>
              <a:spcAft>
                <a:spcPts val="0"/>
              </a:spcAft>
              <a:buNone/>
            </a:pPr>
            <a:r>
              <a:rPr b="1" lang="en" sz="4000">
                <a:latin typeface="Poppins"/>
                <a:ea typeface="Poppins"/>
                <a:cs typeface="Poppins"/>
                <a:sym typeface="Poppins"/>
              </a:rPr>
              <a:t>Incentivo do </a:t>
            </a:r>
            <a:r>
              <a:rPr b="1" lang="en" sz="4000">
                <a:solidFill>
                  <a:schemeClr val="dk2"/>
                </a:solidFill>
                <a:latin typeface="Poppins"/>
                <a:ea typeface="Poppins"/>
                <a:cs typeface="Poppins"/>
                <a:sym typeface="Poppins"/>
              </a:rPr>
              <a:t>cultivo urbano</a:t>
            </a:r>
            <a:endParaRPr b="1" sz="4000">
              <a:latin typeface="Poppins"/>
              <a:ea typeface="Poppins"/>
              <a:cs typeface="Poppins"/>
              <a:sym typeface="Poppins"/>
            </a:endParaRPr>
          </a:p>
          <a:p>
            <a:pPr indent="0" lvl="0" marL="0" rtl="0" algn="ctr">
              <a:spcBef>
                <a:spcPts val="360"/>
              </a:spcBef>
              <a:spcAft>
                <a:spcPts val="0"/>
              </a:spcAft>
              <a:buNone/>
            </a:pPr>
            <a:r>
              <a:rPr b="1" lang="en" sz="4000">
                <a:latin typeface="Poppins"/>
                <a:ea typeface="Poppins"/>
                <a:cs typeface="Poppins"/>
                <a:sym typeface="Poppins"/>
              </a:rPr>
              <a:t>Criação de </a:t>
            </a:r>
            <a:r>
              <a:rPr b="1" lang="en" sz="4000">
                <a:solidFill>
                  <a:schemeClr val="dk2"/>
                </a:solidFill>
                <a:latin typeface="Poppins"/>
                <a:ea typeface="Poppins"/>
                <a:cs typeface="Poppins"/>
                <a:sym typeface="Poppins"/>
              </a:rPr>
              <a:t>oportunidades</a:t>
            </a:r>
            <a:endParaRPr b="1" sz="4000">
              <a:latin typeface="Poppins"/>
              <a:ea typeface="Poppins"/>
              <a:cs typeface="Poppins"/>
              <a:sym typeface="Poppins"/>
            </a:endParaRPr>
          </a:p>
          <a:p>
            <a:pPr indent="0" lvl="0" marL="0" rtl="0" algn="ctr">
              <a:spcBef>
                <a:spcPts val="360"/>
              </a:spcBef>
              <a:spcAft>
                <a:spcPts val="0"/>
              </a:spcAft>
              <a:buNone/>
            </a:pPr>
            <a:r>
              <a:rPr b="1" lang="en" sz="4000">
                <a:solidFill>
                  <a:schemeClr val="dk2"/>
                </a:solidFill>
                <a:latin typeface="Poppins"/>
                <a:ea typeface="Poppins"/>
                <a:cs typeface="Poppins"/>
                <a:sym typeface="Poppins"/>
              </a:rPr>
              <a:t>Conexão</a:t>
            </a:r>
            <a:r>
              <a:rPr b="1" lang="en" sz="4000">
                <a:latin typeface="Poppins"/>
                <a:ea typeface="Poppins"/>
                <a:cs typeface="Poppins"/>
                <a:sym typeface="Poppins"/>
              </a:rPr>
              <a:t>.</a:t>
            </a:r>
            <a:endParaRPr b="1" sz="4000">
              <a:latin typeface="Poppins"/>
              <a:ea typeface="Poppins"/>
              <a:cs typeface="Poppins"/>
              <a:sym typeface="Poppins"/>
            </a:endParaRPr>
          </a:p>
          <a:p>
            <a:pPr indent="0" lvl="0" marL="0" rtl="0" algn="ctr">
              <a:spcBef>
                <a:spcPts val="360"/>
              </a:spcBef>
              <a:spcAft>
                <a:spcPts val="0"/>
              </a:spcAft>
              <a:buNone/>
            </a:pPr>
            <a:r>
              <a:rPr b="1" lang="en" sz="4000">
                <a:latin typeface="Poppins"/>
                <a:ea typeface="Poppins"/>
                <a:cs typeface="Poppins"/>
                <a:sym typeface="Poppins"/>
              </a:rPr>
              <a:t> </a:t>
            </a:r>
            <a:endParaRPr b="1" sz="4000">
              <a:latin typeface="Poppins"/>
              <a:ea typeface="Poppins"/>
              <a:cs typeface="Poppins"/>
              <a:sym typeface="Poppins"/>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