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15/04/2024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15/04/2024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2472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SOFTWARE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1CB61F-9C59-BDFA-2FE9-AB45557CBE25}"/>
              </a:ext>
            </a:extLst>
          </p:cNvPr>
          <p:cNvSpPr txBox="1"/>
          <p:nvPr/>
        </p:nvSpPr>
        <p:spPr>
          <a:xfrm>
            <a:off x="581192" y="2513395"/>
            <a:ext cx="10285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de Armazenamento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exFAT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MBR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NTFS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D87BC5-FC5C-F225-FFBA-40C31989DDBC}"/>
              </a:ext>
            </a:extLst>
          </p:cNvPr>
          <p:cNvSpPr txBox="1"/>
          <p:nvPr/>
        </p:nvSpPr>
        <p:spPr>
          <a:xfrm>
            <a:off x="781878" y="4890052"/>
            <a:ext cx="8505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Versões de Sistema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e procedimentos técnicos relativos à instalação de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CCE9-BB59-CCF7-D4EE-80E2A01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2BC90-9E69-8CE4-D18F-6A2146EF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Sistemas de arquivos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outros.</a:t>
            </a:r>
            <a:endParaRPr lang="pt-BR" sz="2000" b="1" dirty="0"/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D97A2-7D68-6462-971E-A158FBC9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9C17-0F1B-769F-E544-CB9C5F8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545E8-1EA2-AC89-0298-1C08F905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FAT</a:t>
            </a:r>
          </a:p>
          <a:p>
            <a:r>
              <a:rPr lang="pt-BR" sz="2000" dirty="0"/>
              <a:t>Sistema utilizado para armazenar, organizar e acessar dados em um computador de forma efetiva. Os dispositivos que utilizam sistemas de arquivos são discos rígidos, mídias ópticas como CDs e DVDs, cartões de memória e </a:t>
            </a:r>
            <a:r>
              <a:rPr lang="pt-BR" sz="2000" dirty="0" err="1"/>
              <a:t>pendrives</a:t>
            </a:r>
            <a:r>
              <a:rPr lang="pt-BR" sz="2000" dirty="0"/>
              <a:t> (flash drives) e discos flexíveis (disquetes), entre outros</a:t>
            </a:r>
            <a:r>
              <a:rPr lang="pt-BR" sz="2000" b="1" dirty="0"/>
              <a:t>.</a:t>
            </a:r>
          </a:p>
          <a:p>
            <a:r>
              <a:rPr lang="pt-BR" sz="2000" dirty="0"/>
              <a:t>Um sistema de arquivos permite o armazenamento organizado de arquivos, agregando características a cada arquivo como um nome, permissões de acesso, atributos especiais e um índice, que é uma lista de arquivos na partição que informa onde cada arquivo está localizado no disco. Assim, o sistema operacional é capaz de encontrar o arquivo em seu local de armazenamento rapidamente.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3552E-6292-EFAB-F9F8-F5A2026D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498AE-FB12-E7DE-26C1-0E556E3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64338-ED21-D046-B97D-2459407D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 err="1">
                <a:latin typeface="Franklin Gothic Book (Corpo)"/>
              </a:rPr>
              <a:t>exFAT</a:t>
            </a:r>
            <a:endParaRPr lang="pt-BR" sz="2000" b="1" dirty="0">
              <a:latin typeface="Franklin Gothic Book (Corpo)"/>
            </a:endParaRPr>
          </a:p>
          <a:p>
            <a:pPr algn="l" fontAlgn="auto"/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surgiu apenas em 2006 e foi adicionado ao Windows XP e Windows Vista por meio de atualizações. É um sistema de arquivos otimizado para pen drives, feito para ser eficiente como o FAT32, mas sem limitações com o tamanho dos arquivos. Ou seja, assim como acontece no NTFS, o limite de tamanho de arquivo individual e de partição é praticamente ilimitado.</a:t>
            </a:r>
          </a:p>
          <a:p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 </a:t>
            </a:r>
            <a:r>
              <a:rPr lang="pt-BR" sz="2000" dirty="0">
                <a:solidFill>
                  <a:srgbClr val="333333"/>
                </a:solidFill>
                <a:latin typeface="Franklin Gothic Book (Corpo)"/>
              </a:rPr>
              <a:t>O 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istema é compatível com diversos dispositivos e sistemas operacionais. A maioria das câmeras digitais, os computadores com Windows e MacOS e os consoles da nova geração suportam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. Falta compatibilidade, porém, com o Xbox 360 e o Playstation 3 e no Linux, é preciso instalar softwares adicionais. É interessante utilizar o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Franklin Gothic Book (Corpo)"/>
              </a:rPr>
              <a:t>exFAT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Franklin Gothic Book (Corpo)"/>
              </a:rPr>
              <a:t> em pen drives e dispositivos de armazenamento externo com mais de 4 GB de espaço.</a:t>
            </a:r>
            <a:endParaRPr lang="pt-BR" sz="2000" b="1" dirty="0">
              <a:latin typeface="Franklin Gothic Book (Corpo)"/>
            </a:endParaRPr>
          </a:p>
          <a:p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3C4AD-1580-D0BF-0E48-907EF5DF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FEAB3-130E-2C50-EC65-5A13BAD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989F8-C4C7-4405-64A4-2DB28DCA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desenvolvido quando a Microsoft decidiu criar o Windows NT: como o </a:t>
            </a:r>
            <a:r>
              <a:rPr lang="pt-BR" sz="2000" dirty="0" err="1"/>
              <a:t>WinNT</a:t>
            </a:r>
            <a:r>
              <a:rPr lang="pt-BR" sz="2000" dirty="0"/>
              <a:t> deveria ser um sistema operacional mais completo e confiável, o FAT não servia como sistema de arquivos por causa de suas limitações e falta de recursos. Na época, o que a empresa de Bill Gates queria apoderar-se de uma fatia do mercado ocupada pelo Unix. Anteriormente, ela já havia tentado fazer isso em parceria com a IBM, lançando o OS/2 - no entanto as duas empresas divergiam em certos pontos e acabaram quebrando a aliança. O OS/2 usava o sistema de arquivos HPFS (High Performance File System - Sistema de Arquivos de Alta Performance), cujos conceitos acabaram servindo de base ao NTFS. O NTFS possui uma estrutura que armazena as localizações de todos os arquivos e diretórios, incluindo os arquivos referentes ao próprio sistema de arquivos denominado MFT (Master File </a:t>
            </a:r>
            <a:r>
              <a:rPr lang="pt-BR" sz="2000" dirty="0" err="1"/>
              <a:t>Table</a:t>
            </a:r>
            <a:r>
              <a:rPr lang="pt-BR" sz="2000" dirty="0"/>
              <a:t>).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361A-30DA-AB13-8BDF-A3FE0E7F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34976-9473-0886-6398-ED6DE6A0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5FD26-84DE-9477-F693-0251695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NTFS</a:t>
            </a:r>
          </a:p>
          <a:p>
            <a:r>
              <a:rPr lang="pt-BR" sz="2000" dirty="0"/>
              <a:t>Log de recuperação de dados </a:t>
            </a:r>
          </a:p>
          <a:p>
            <a:r>
              <a:rPr lang="pt-BR" sz="2000" dirty="0"/>
              <a:t>Segurança </a:t>
            </a:r>
          </a:p>
          <a:p>
            <a:r>
              <a:rPr lang="pt-BR" sz="2000" dirty="0"/>
              <a:t>Compactação </a:t>
            </a:r>
          </a:p>
          <a:p>
            <a:r>
              <a:rPr lang="pt-BR" sz="2000" dirty="0"/>
              <a:t>Auditoria </a:t>
            </a:r>
          </a:p>
          <a:p>
            <a:r>
              <a:rPr lang="pt-BR" sz="2000" dirty="0"/>
              <a:t>Criptografia </a:t>
            </a:r>
          </a:p>
          <a:p>
            <a:r>
              <a:rPr lang="pt-BR" sz="2000" dirty="0"/>
              <a:t>Cota de Disco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90EE8-9F44-D66B-DD0B-3F1DBDF8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84A2-2D89-4C2C-718C-8383E34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4D147-152F-CE6D-C7DA-9F934871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GPD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42CA4-FF6B-B38B-250E-7D15AF4A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A48B1-0EA0-F578-7D62-FA45B7D0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BD27F-DFF2-4E26-A049-4BE707E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F9B50-0232-22E0-A3F6-5634D843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18A7-6733-3D45-DCE3-9BE53546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DBC93-0268-49AA-C6EF-D94FA954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413"/>
            <a:ext cx="11029615" cy="5019184"/>
          </a:xfrm>
        </p:spPr>
        <p:txBody>
          <a:bodyPr>
            <a:normAutofit lnSpcReduction="10000"/>
          </a:bodyPr>
          <a:lstStyle/>
          <a:p>
            <a:r>
              <a:rPr lang="pt-BR" sz="1800" b="1" dirty="0"/>
              <a:t>Versões do Windows: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1.0 (1982-1985);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2.0 e 2.11 (1987 – 1990);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3.0 e Windows NT (1990 – 1994);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95 (1995 – 1997);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98, Windows Me e Windows 2000 (1998 – 2000);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XP (2001 – 2005);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Vista (2006 – 2008);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7 (2009 – 2012);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8 e 8.1 (2012 - 2014);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10 (2015);</a:t>
            </a:r>
          </a:p>
          <a:p>
            <a:r>
              <a:rPr lang="pt-BR" sz="1800" b="0" i="0" dirty="0">
                <a:solidFill>
                  <a:srgbClr val="333333"/>
                </a:solidFill>
                <a:effectLst/>
                <a:latin typeface="inherit"/>
              </a:rPr>
              <a:t>Windows 11 (2021).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2423E-CEDD-9317-78F2-8A40DB3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C5FB-4088-B851-E217-20D4DFCE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543BD-59B2-40EA-A0A4-D7E91974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Arquitetura 32 bits e 64 bits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Em termos práticos, a principal diferença entre 32 e 64 bits está no poder de processar uma quantidade maior de dados. Usualmente, processadores com 32 bits costumam ser mais antigos e mais lentos — e, como consequência, menos seguros. Já os processadores de 64 bits são mais novos, rápidos e seguros.</a:t>
            </a:r>
          </a:p>
          <a:p>
            <a:r>
              <a:rPr lang="pt-BR" sz="2000" b="0" i="0" dirty="0">
                <a:solidFill>
                  <a:srgbClr val="171717"/>
                </a:solidFill>
                <a:effectLst/>
              </a:rPr>
              <a:t>O ponto principal aqui é o número de cálculos por segundo que cada um pode realizar, o que, por consequência, aumenta a velocidade na conclusão de tarefas. Além disso, os processadores podem vir com vários núcleos (</a:t>
            </a:r>
            <a:r>
              <a:rPr lang="pt-BR" sz="2000" b="0" i="0" dirty="0" err="1">
                <a:solidFill>
                  <a:srgbClr val="171717"/>
                </a:solidFill>
                <a:effectLst/>
              </a:rPr>
              <a:t>multicore</a:t>
            </a:r>
            <a:r>
              <a:rPr lang="pt-BR" sz="2000" b="0" i="0" dirty="0">
                <a:solidFill>
                  <a:srgbClr val="171717"/>
                </a:solidFill>
                <a:effectLst/>
              </a:rPr>
              <a:t>) — e nesse caso, quanto mais, melhor.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C3293-93FA-A7FC-E68A-FF1B331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5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37D6-625F-CA09-DD79-11BA0EDE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6474D-D545-63E9-7E72-A1DB3CC8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pt-BR" sz="2000" dirty="0"/>
              <a:t>Na parte técnica, os processadores de 32 bits podem acessar 2³² endereços de memórias diferentes, o que dá aproximadamente 4GB de RAM (ou 3,5 GB na prática, pois parte do registro é usado para armazenar valores temporários).</a:t>
            </a:r>
          </a:p>
          <a:p>
            <a:r>
              <a:rPr lang="pt-BR" sz="2000" dirty="0"/>
              <a:t>Já os modelos de 64 bits podem acessar 2⁶⁴ endereços. Embora seja um valor muito grande, ele é apenas teórico. Vendo por esse ângulo, se um PC tem 8 GB ou 16 GB de memória RAM, é melhor que se tenha um processador de 64 bits.</a:t>
            </a:r>
          </a:p>
          <a:p>
            <a:r>
              <a:rPr lang="pt-BR" sz="2000" dirty="0"/>
              <a:t>A quantidade de bits impacta diretamente em outros componentes do computador, como as placas mãe, por exemplo. Se antes elas faziam uma conexão de 32 trilhas entre o processador e a RAM, agora elas são capazes de conectar 64.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C2BA7-EC67-EF8A-BE08-1EBF9F51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14D4-3509-D4D8-869E-1548A7C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OEPRACIONAIS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623BF-46B4-0F2C-03E8-91C68D62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Conjunto de programas, responsável por alocar recursos de hardware e escalonar tarefas, controlar os dispositivos de entrada e saída (I/O), tais como vídeo, teclado, mouse, e ainda controlar os recursos internos que compõem o computador, tais como: processador, memória, arquivos, etc.</a:t>
            </a:r>
          </a:p>
          <a:p>
            <a:r>
              <a:rPr lang="pt-BR" sz="2400" dirty="0"/>
              <a:t>Em termos de hardware um S.O. é a porção de software que roda em modo núcleo (kernel), e tem a importante função de proteger o hardware da ação direta do usuário, isto é, estabelecer critérios de uso dos recursos, ordem de acesso aos mesmos, impedindo violação de espaço de memória de processos concorrentes e tentativas de acesso simultâneo a um mesmo recurso, ou seja, gerência e proteção dos dispositivos.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61E7F-EE71-AA25-2630-3FDFDD8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6B2B-AA4C-1531-FF6A-0197AB9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7D91F-6780-8C0D-2E71-C9D1535B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O que são Drivers?</a:t>
            </a:r>
          </a:p>
          <a:p>
            <a:r>
              <a:rPr lang="pt-BR" sz="2000" dirty="0"/>
              <a:t>De forma simples, o driver é um pequeno programa que permite que o sistema operacional do computador possa se comunicar com o dispositivo conectado a ele. Basicamente faz com que um mouse, uma impressora e outros componentes possam ser interpretados pelo sistema e realizem suas ações da forma correta.</a:t>
            </a:r>
          </a:p>
          <a:p>
            <a:r>
              <a:rPr lang="pt-BR" sz="2000" dirty="0"/>
              <a:t>o driver é uma espécie de tradutor, permitindo que a comunicação seja feita entre hardware (dispositivo) e software (sistema).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5B2E0-D631-3038-7CF4-3E2172E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271A-295E-0A53-6610-5BBB0834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0644E-BAD2-01D4-4881-1B5B72E8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i="0" dirty="0">
                <a:solidFill>
                  <a:srgbClr val="171717"/>
                </a:solidFill>
                <a:effectLst/>
              </a:rPr>
              <a:t>Driver e drive: qual a diferença?</a:t>
            </a:r>
            <a:endParaRPr lang="pt-BR" sz="2800" b="1" i="0" dirty="0">
              <a:solidFill>
                <a:srgbClr val="171717"/>
              </a:solidFill>
              <a:effectLst/>
            </a:endParaRPr>
          </a:p>
          <a:p>
            <a:r>
              <a:rPr lang="pt-BR" sz="2000" dirty="0"/>
              <a:t>O driver (com a letra "r" no final) é exatamente o programa tradutor que detalhamos nesta matéria, que permite que software e hardware se comuniquem.</a:t>
            </a:r>
          </a:p>
          <a:p>
            <a:r>
              <a:rPr lang="pt-BR" sz="2000" dirty="0"/>
              <a:t>Já um drive (sem a letra "r") diz respeito a unidades de armazenamento, ou seja: memórias internas ou externas como HD, SSD, </a:t>
            </a:r>
            <a:r>
              <a:rPr lang="pt-BR" sz="2000" dirty="0" err="1"/>
              <a:t>pendrive</a:t>
            </a:r>
            <a:r>
              <a:rPr lang="pt-BR" sz="2000" dirty="0"/>
              <a:t> e cartões de memória, além de discos como CD, DVD e Blu-Ray.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55441-A78A-F873-9FB1-26A7350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4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DE2D5-ADAF-0B25-A2CA-A71369C4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e procedimentos técnicos relativos à instalação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356A1-C16E-30DF-63BC-32217140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501CD-2D78-C828-F056-A3D37D9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D59A-84DA-2FEE-EE43-9F3B44E3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61154"/>
            <a:ext cx="11029616" cy="711433"/>
          </a:xfrm>
        </p:spPr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1560-8C6C-BFB9-4CD3-63FBD80E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  <p:pic>
        <p:nvPicPr>
          <p:cNvPr id="1028" name="Picture 4" descr="Sistema operativo – Wikipédia, a enciclopédia livre">
            <a:extLst>
              <a:ext uri="{FF2B5EF4-FFF2-40B4-BE49-F238E27FC236}">
                <a16:creationId xmlns:a16="http://schemas.microsoft.com/office/drawing/2014/main" id="{851ECFD6-92B1-F46A-6129-380141DB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05" y="1772587"/>
            <a:ext cx="3389589" cy="50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E3C6-D703-C0BF-3D46-7F162414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164C3-CE32-1640-7CC6-32FBBFA7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b="1" dirty="0"/>
              <a:t>Interface de terminal</a:t>
            </a:r>
          </a:p>
          <a:p>
            <a:r>
              <a:rPr lang="pt-BR" sz="2400" dirty="0"/>
              <a:t>Também chamada de interface de linha de comando ou "CLI" (Command </a:t>
            </a:r>
            <a:r>
              <a:rPr lang="pt-BR" sz="2400" dirty="0" err="1"/>
              <a:t>Line</a:t>
            </a:r>
            <a:r>
              <a:rPr lang="pt-BR" sz="2400" dirty="0"/>
              <a:t> Interface) funciona exclusivamente com o teclado. Os comandos são digitados a partir de um prompt e são interpretados por um interpretador de comandos, conhecidos também por </a:t>
            </a:r>
            <a:r>
              <a:rPr lang="pt-BR" sz="2400" dirty="0" err="1"/>
              <a:t>shells</a:t>
            </a:r>
            <a:r>
              <a:rPr lang="pt-BR" sz="2400" dirty="0"/>
              <a:t>, bastante comuns em sistemas padrão POSIX. Um exemplo de interpretador de comandos seria o </a:t>
            </a:r>
            <a:r>
              <a:rPr lang="pt-BR" sz="2400" dirty="0" err="1"/>
              <a:t>Bash</a:t>
            </a:r>
            <a:r>
              <a:rPr lang="pt-BR" sz="2400" b="1" dirty="0"/>
              <a:t>.</a:t>
            </a:r>
          </a:p>
          <a:p>
            <a:r>
              <a:rPr lang="pt-BR" sz="2400" dirty="0"/>
              <a:t>Usada geralmente por usuários avançados e em atividades específicas, como gerenciamento remoto, utiliza poucos recursos de hardware em comparação a interface gráfica.</a:t>
            </a:r>
            <a:endParaRPr lang="pt-BR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E7C1-F3D3-5929-F008-EC1A9523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4CBF-2160-92A0-ACF6-EA4C8AD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357D-4E12-C5FB-254A-FFD13EBB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8C616F-0D69-073B-D6F0-947F2AAC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11" y="2156109"/>
            <a:ext cx="8755177" cy="4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2BF9-7986-843C-D8E5-AE927F8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4BB9A-9E05-FBAD-2D70-19DB1347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Interface textual</a:t>
            </a:r>
          </a:p>
          <a:p>
            <a:r>
              <a:rPr lang="pt-BR" sz="2000" dirty="0">
                <a:solidFill>
                  <a:schemeClr val="tx1"/>
                </a:solidFill>
              </a:rPr>
              <a:t>Assim como a interface de terminal, a interface textual também é baseada em texto, porém também tem à disposição um ambiente de trabalho composto por menus, janelas e botões. Esse tipo de interface tinha um uso difundido em aplicações baseadas no MS-DOS, que, inclusive, nas versões mais recentes contava com um gerenciador de programas e arquivos baseados nesse tipo de interface (o DOS Shell). Atualmente essa interface é muito rara, praticamente restrita a sistemas implementados na década de 1980 e início da década de 1990.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725E-417F-87A1-C9BA-D8D032C2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9B3A6-9AAC-EE69-C1C5-3498434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4408E-3486-C065-2065-8E28D76A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  <p:pic>
        <p:nvPicPr>
          <p:cNvPr id="3076" name="Picture 4" descr="Componentes básicos do computador - ppt carregar">
            <a:extLst>
              <a:ext uri="{FF2B5EF4-FFF2-40B4-BE49-F238E27FC236}">
                <a16:creationId xmlns:a16="http://schemas.microsoft.com/office/drawing/2014/main" id="{87D0ECBF-FE49-00FB-4A85-D9BA2934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9" y="2018257"/>
            <a:ext cx="6361042" cy="47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7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D245-A99F-B236-2BF9-24733EB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0EFE8-6696-F8E2-68E3-8DD8116F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/>
              <a:t>Interface gráfica</a:t>
            </a:r>
          </a:p>
          <a:p>
            <a:r>
              <a:rPr lang="pt-BR" sz="2000" dirty="0"/>
              <a:t>Nesse tipo de interface, também chamada GUI (Graphic </a:t>
            </a:r>
            <a:r>
              <a:rPr lang="pt-BR" sz="2000" dirty="0" err="1"/>
              <a:t>User</a:t>
            </a:r>
            <a:r>
              <a:rPr lang="pt-BR" sz="2000" dirty="0"/>
              <a:t> Interface) além de menus, janelas e botões também existem figuras, tanto vetoriais quanto fotografias. A interface gráfica permite atuar com algumas aplicações que seriam impossíveis através da linha de comando puramente, como edição de imagem e vídeo. Acrescentar facilidade de uso e agilidade é o objetivo da interface gráfica, tendo a desvantagem de consumir muito mais memória que interfaces de linha de comando. Ao contrário das interfaces textuais e de terminal, as interfaces gráficas dependem de um servidor gráfico para funcionar e se comunicar com o sistema, e no caso dos sistemas para desktops e laptops, inclui um gerenciador de janelas em muitos casos, para que seja possível usar mais de um aplicativo na mesma tela. Em sistemas padrão POSIX é comum existir mais de um ambiente gráfico para o mesmo sistema, podendo ser escolhido a critério do usuário.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955DE-FAE4-776A-8F9F-04A35BE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4AD11-B96E-07B1-F5F7-AC58776E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7286A-2BE9-F7ED-AB6D-FA597D9B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15/04/2024</a:t>
            </a:fld>
            <a:endParaRPr lang="en-US" dirty="0"/>
          </a:p>
        </p:txBody>
      </p:sp>
      <p:pic>
        <p:nvPicPr>
          <p:cNvPr id="4102" name="Picture 6" descr="Quais são as principais diferenças entre Windows e Linux? - Hardware.com.br">
            <a:extLst>
              <a:ext uri="{FF2B5EF4-FFF2-40B4-BE49-F238E27FC236}">
                <a16:creationId xmlns:a16="http://schemas.microsoft.com/office/drawing/2014/main" id="{84AA5752-1B20-C492-8899-C7F1923E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38" y="2105983"/>
            <a:ext cx="7676322" cy="43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6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{C6A3CA2D-9D47-45EA-8831-B24B35DD4AD3}tf33552983_win32</Template>
  <TotalTime>226</TotalTime>
  <Words>1682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Franklin Gothic Book</vt:lpstr>
      <vt:lpstr>Franklin Gothic Book (Corpo)</vt:lpstr>
      <vt:lpstr>Franklin Gothic Demi</vt:lpstr>
      <vt:lpstr>inherit</vt:lpstr>
      <vt:lpstr>Wingdings 2</vt:lpstr>
      <vt:lpstr>DividendVTI</vt:lpstr>
      <vt:lpstr>SOFTWARE</vt:lpstr>
      <vt:lpstr>SISTEMAS OEPRACIONAIS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  </vt:lpstr>
      <vt:lpstr>Sistemas operacionais </vt:lpstr>
      <vt:lpstr>Sistemas operacionais</vt:lpstr>
      <vt:lpstr>SISTEMAS OPERACIONAIS </vt:lpstr>
      <vt:lpstr>SISTEMAS OPERACIONAIS </vt:lpstr>
      <vt:lpstr>SISTEMAS OPERACIONAIS </vt:lpstr>
      <vt:lpstr>Sistemas operacionais  </vt:lpstr>
      <vt:lpstr>SISTEMAS operacionais  </vt:lpstr>
      <vt:lpstr>Sistemas operacionais </vt:lpstr>
      <vt:lpstr>Sistemas operacionais </vt:lpstr>
      <vt:lpstr>Sistemas operacionais </vt:lpstr>
      <vt:lpstr>Normas e procedimentos técnicos relativos à instalação de sistemas operacionais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Luis Fernando Spoljaric</dc:creator>
  <cp:lastModifiedBy>Luis Fernando Spoljaric</cp:lastModifiedBy>
  <cp:revision>5</cp:revision>
  <dcterms:created xsi:type="dcterms:W3CDTF">2024-04-03T11:48:10Z</dcterms:created>
  <dcterms:modified xsi:type="dcterms:W3CDTF">2024-04-15T13:37:29Z</dcterms:modified>
</cp:coreProperties>
</file>