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E480E-2C2C-DF79-4771-AEBD7423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Impacto e tendências das</a:t>
            </a:r>
            <a:br>
              <a:rPr lang="pt-BR" dirty="0"/>
            </a:br>
            <a:r>
              <a:rPr lang="pt-BR" dirty="0"/>
              <a:t>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E87EC6-F7B6-E9BB-9774-E2467B001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	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15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2487-D75E-8F18-AB1B-3EE79CD1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Monetização e E-commerce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16BCB-838C-8104-FA69-5FAB07F0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885787"/>
            <a:ext cx="9905999" cy="3541714"/>
          </a:xfrm>
        </p:spPr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Shoppable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Posts: </a:t>
            </a:r>
            <a:r>
              <a:rPr lang="pt-BR" dirty="0"/>
              <a:t>Expansão de funcionalidades de compra direta nas redes sociais, facilitando o e-commerce. (Instagram, Facebook, </a:t>
            </a:r>
            <a:r>
              <a:rPr lang="pt-BR" dirty="0" err="1"/>
              <a:t>Whatsapp</a:t>
            </a:r>
            <a:r>
              <a:rPr lang="pt-BR" dirty="0"/>
              <a:t>).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Criadores de Conteúdo: </a:t>
            </a:r>
            <a:r>
              <a:rPr lang="pt-BR" dirty="0"/>
              <a:t>Mais ferramentas para monetização direta para criadores (</a:t>
            </a:r>
            <a:r>
              <a:rPr lang="pt-BR" dirty="0" err="1"/>
              <a:t>ex</a:t>
            </a:r>
            <a:r>
              <a:rPr lang="pt-BR" dirty="0"/>
              <a:t>: assinaturas, super chats, compras em transmissões ao vivo).</a:t>
            </a:r>
          </a:p>
        </p:txBody>
      </p:sp>
      <p:pic>
        <p:nvPicPr>
          <p:cNvPr id="4098" name="Picture 2" descr="Instagram launches shoppable posts as it looks to play a bigger role in  ecommerce">
            <a:extLst>
              <a:ext uri="{FF2B5EF4-FFF2-40B4-BE49-F238E27FC236}">
                <a16:creationId xmlns:a16="http://schemas.microsoft.com/office/drawing/2014/main" id="{BB8ACAE0-40D3-F9A7-3116-0BAD3115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048" y="3916828"/>
            <a:ext cx="4629904" cy="277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48C64-AA16-E245-BE7E-12241716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Influência social e cultural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07FF2-B5AC-513E-E235-D8692633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Comunicação Global: </a:t>
            </a:r>
            <a:r>
              <a:rPr lang="pt-BR" dirty="0"/>
              <a:t>Redes sociais permitem comunicação instantânea e global, conectando pessoas de diferentes culturas e locais.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Movimentos Sociais: </a:t>
            </a:r>
            <a:r>
              <a:rPr lang="pt-BR" dirty="0"/>
              <a:t>Plataformas como Twitter e Facebook são usadas para mobilizar e organizar movimentos sociais (</a:t>
            </a:r>
            <a:r>
              <a:rPr lang="pt-BR" dirty="0" err="1"/>
              <a:t>ex</a:t>
            </a:r>
            <a:r>
              <a:rPr lang="pt-BR" dirty="0"/>
              <a:t>: #BlackLivesMatter, #MeToo).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Cultura Digital: </a:t>
            </a:r>
            <a:r>
              <a:rPr lang="pt-BR" dirty="0"/>
              <a:t>Criação e disseminação de memes, trends e conteúdos virais que moldam a cultura pop e a interação online.</a:t>
            </a:r>
          </a:p>
        </p:txBody>
      </p:sp>
    </p:spTree>
    <p:extLst>
      <p:ext uri="{BB962C8B-B14F-4D97-AF65-F5344CB8AC3E}">
        <p14:creationId xmlns:p14="http://schemas.microsoft.com/office/powerpoint/2010/main" val="383193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AEF8-B0F7-EAA9-95E7-B9B8852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econômico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80391-5717-A70F-FDED-15E1ABB4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e Publicidade</a:t>
            </a:r>
            <a:r>
              <a:rPr lang="pt-BR" dirty="0"/>
              <a:t>: Empresas usam redes sociais para campanhas publicitárias direcionadas e marketing de influenciadores.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E-commerce: </a:t>
            </a:r>
            <a:r>
              <a:rPr lang="pt-BR" dirty="0"/>
              <a:t>Integração de lojas e funcionalidades de compra em plataformas como Instagram e Facebook.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Economia Criativa: </a:t>
            </a:r>
            <a:r>
              <a:rPr lang="pt-BR" dirty="0"/>
              <a:t>Surgimento de carreiras baseadas na criação de conteúdo digital (</a:t>
            </a:r>
            <a:r>
              <a:rPr lang="pt-BR" dirty="0" err="1"/>
              <a:t>YouTubers</a:t>
            </a:r>
            <a:r>
              <a:rPr lang="pt-BR" dirty="0"/>
              <a:t>, </a:t>
            </a:r>
            <a:r>
              <a:rPr lang="pt-BR" dirty="0" err="1"/>
              <a:t>Instagrammers</a:t>
            </a:r>
            <a:r>
              <a:rPr lang="pt-BR" dirty="0"/>
              <a:t>, </a:t>
            </a:r>
            <a:r>
              <a:rPr lang="pt-BR" dirty="0" err="1"/>
              <a:t>TikTokers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5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2EBE-F8E0-51FB-F2E2-FC283DAF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político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EFA24-05F9-20C4-7DBF-338C7963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Campanhas Eleitorais</a:t>
            </a:r>
            <a:r>
              <a:rPr lang="pt-BR" dirty="0"/>
              <a:t>: Uso de redes sociais para campanhas políticas, propaganda e engajamento de eleitores.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Desinformação: </a:t>
            </a:r>
            <a:r>
              <a:rPr lang="pt-BR" dirty="0"/>
              <a:t>Problemas com fake </a:t>
            </a:r>
            <a:r>
              <a:rPr lang="pt-BR" dirty="0" err="1"/>
              <a:t>news</a:t>
            </a:r>
            <a:r>
              <a:rPr lang="pt-BR" dirty="0"/>
              <a:t> e a disseminação de informações falsas ou manipuladas.</a:t>
            </a:r>
          </a:p>
        </p:txBody>
      </p:sp>
    </p:spTree>
    <p:extLst>
      <p:ext uri="{BB962C8B-B14F-4D97-AF65-F5344CB8AC3E}">
        <p14:creationId xmlns:p14="http://schemas.microsoft.com/office/powerpoint/2010/main" val="305999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C765C-A380-7FB5-9AE6-E776BC86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Saúde metal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C6FC6-F351-FA97-7691-F5155915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Conectividade vs. Isolamento: </a:t>
            </a:r>
            <a:r>
              <a:rPr lang="pt-BR" dirty="0"/>
              <a:t>Embora conecte pessoas, o uso excessivo pode levar ao isolamento e problemas de saúde mental.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Comparação Social: </a:t>
            </a:r>
            <a:r>
              <a:rPr lang="pt-BR" dirty="0"/>
              <a:t>Impacto negativo na autoestima e bem-estar devido à comparação constante com a vida idealizada dos outros.</a:t>
            </a:r>
          </a:p>
        </p:txBody>
      </p:sp>
    </p:spTree>
    <p:extLst>
      <p:ext uri="{BB962C8B-B14F-4D97-AF65-F5344CB8AC3E}">
        <p14:creationId xmlns:p14="http://schemas.microsoft.com/office/powerpoint/2010/main" val="23399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D23F-5ACA-C56E-7784-49ED6C1F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de caso - #BlackLivesMatter (BLM)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7C017-15A6-D228-CF94-B2EDF20F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Origem: </a:t>
            </a:r>
            <a:r>
              <a:rPr lang="pt-BR" dirty="0"/>
              <a:t>Movimento iniciado em 2013 após a absolvição de George Zimmerman, ganhando impulso com o assassinato de George Floyd em 2020.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das Redes: </a:t>
            </a:r>
            <a:r>
              <a:rPr lang="pt-BR" dirty="0"/>
              <a:t>Twitter e Instagram foram fundamentais para a mobilização, compartilhamento de informações, vídeos e organização de protestos.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Impacto: </a:t>
            </a:r>
            <a:r>
              <a:rPr lang="pt-BR" dirty="0"/>
              <a:t>Conscientização global sobre questões de racismo e brutalidade policial, levando a mudanças em políticas e práticas em várias organizações e governos.</a:t>
            </a:r>
          </a:p>
        </p:txBody>
      </p:sp>
    </p:spTree>
    <p:extLst>
      <p:ext uri="{BB962C8B-B14F-4D97-AF65-F5344CB8AC3E}">
        <p14:creationId xmlns:p14="http://schemas.microsoft.com/office/powerpoint/2010/main" val="3567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84717-5D77-16BD-1B82-FE7E721F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de Caso - #MeToo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9746C-9194-1BA0-2F05-42B21280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Origem</a:t>
            </a:r>
            <a:r>
              <a:rPr lang="pt-BR" dirty="0"/>
              <a:t>: Movimento iniciado por </a:t>
            </a:r>
            <a:r>
              <a:rPr lang="pt-BR" dirty="0" err="1"/>
              <a:t>Tarana</a:t>
            </a:r>
            <a:r>
              <a:rPr lang="pt-BR" dirty="0"/>
              <a:t> Burke em 2006, popularizado em 2017 após as acusações contra Harvey Weinstein.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das Redes: </a:t>
            </a:r>
            <a:r>
              <a:rPr lang="pt-BR" dirty="0"/>
              <a:t>Twitter e Facebook permitiram que sobreviventes de assédio e abuso sexual compartilhassem suas histórias, criando uma onda de apoio e conscientização.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Impacto: </a:t>
            </a:r>
            <a:r>
              <a:rPr lang="pt-BR" dirty="0"/>
              <a:t>Mudanças significativas na indústria do entretenimento e outras indústrias, resultando em maior escrutínio e medidas contra assédio sexual.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2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D7C3A-AC90-FA4D-FD21-DA95C778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Tendências Futuras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CDC18-F7F6-362B-A808-6979FEE1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3283"/>
            <a:ext cx="9905999" cy="3541714"/>
          </a:xfrm>
        </p:spPr>
        <p:txBody>
          <a:bodyPr/>
          <a:lstStyle/>
          <a:p>
            <a:r>
              <a:rPr lang="pt-BR" b="1" dirty="0"/>
              <a:t>Aumento da Realidade Aumentada (AR) e Realidade Virtual (VR)</a:t>
            </a:r>
            <a:endParaRPr lang="pt-BR" dirty="0"/>
          </a:p>
          <a:p>
            <a:pPr lvl="1"/>
            <a:r>
              <a:rPr lang="pt-BR" b="1" dirty="0"/>
              <a:t>Experiências Imersivas</a:t>
            </a:r>
            <a:r>
              <a:rPr lang="pt-BR" dirty="0"/>
              <a:t>: Uso de AR/VR para criar experiências de usuário mais envolventes e interativas (</a:t>
            </a:r>
            <a:r>
              <a:rPr lang="pt-BR" dirty="0" err="1"/>
              <a:t>ex</a:t>
            </a:r>
            <a:r>
              <a:rPr lang="pt-BR" dirty="0"/>
              <a:t>: filtros de Instagram, experiências de compra virtuais).</a:t>
            </a:r>
          </a:p>
          <a:p>
            <a:pPr lvl="1"/>
            <a:r>
              <a:rPr lang="pt-BR" b="1" dirty="0"/>
              <a:t>Metaverso</a:t>
            </a:r>
            <a:r>
              <a:rPr lang="pt-BR" dirty="0"/>
              <a:t>: Desenvolvimento de mundos virtuais onde as pessoas podem interagir, trabalhar e se divertir (</a:t>
            </a:r>
            <a:r>
              <a:rPr lang="pt-BR" dirty="0" err="1"/>
              <a:t>ex</a:t>
            </a:r>
            <a:r>
              <a:rPr lang="pt-BR" dirty="0"/>
              <a:t>: Meta (Facebook)).</a:t>
            </a:r>
          </a:p>
          <a:p>
            <a:endParaRPr lang="pt-BR" dirty="0"/>
          </a:p>
        </p:txBody>
      </p:sp>
      <p:pic>
        <p:nvPicPr>
          <p:cNvPr id="2050" name="Picture 2" descr="Realidade Aumentada: quais são suas características?">
            <a:extLst>
              <a:ext uri="{FF2B5EF4-FFF2-40B4-BE49-F238E27FC236}">
                <a16:creationId xmlns:a16="http://schemas.microsoft.com/office/drawing/2014/main" id="{67E829A3-724A-1CF7-108E-335E1721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754874"/>
            <a:ext cx="2879323" cy="15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é Realidade Aumentada, como funciona e exemplos">
            <a:extLst>
              <a:ext uri="{FF2B5EF4-FFF2-40B4-BE49-F238E27FC236}">
                <a16:creationId xmlns:a16="http://schemas.microsoft.com/office/drawing/2014/main" id="{2922CAB3-3C1D-C7DC-F216-D623ACB7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30" y="4757211"/>
            <a:ext cx="2365708" cy="157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tilizações da Realidade Virtual no Brasil e no mundo - AAA Inovação">
            <a:extLst>
              <a:ext uri="{FF2B5EF4-FFF2-40B4-BE49-F238E27FC236}">
                <a16:creationId xmlns:a16="http://schemas.microsoft.com/office/drawing/2014/main" id="{97BF165C-BCFF-8D0E-51F3-7C09BBA6A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32" y="4760912"/>
            <a:ext cx="2803229" cy="1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8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09C80-D78E-5DE7-D530-54D82B1B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 Artificial (IA) e Automação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3AB18-7F27-F943-09FF-6180BD0F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79"/>
            <a:ext cx="9905999" cy="3541714"/>
          </a:xfrm>
        </p:spPr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Assistentes Virtuais: </a:t>
            </a:r>
            <a:r>
              <a:rPr lang="pt-BR" dirty="0"/>
              <a:t>Melhoria no atendimento ao cliente e automação de interações básicas.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Personalização de Conteúdo: </a:t>
            </a:r>
            <a:r>
              <a:rPr lang="pt-BR" dirty="0"/>
              <a:t>Algoritmos mais sofisticados para recomendar conteúdo altamente personalizado.</a:t>
            </a:r>
          </a:p>
        </p:txBody>
      </p:sp>
      <p:pic>
        <p:nvPicPr>
          <p:cNvPr id="3075" name="Picture 3" descr="Como a automação e a IA estão mudando o mundo do trabalho - Talent Academy">
            <a:extLst>
              <a:ext uri="{FF2B5EF4-FFF2-40B4-BE49-F238E27FC236}">
                <a16:creationId xmlns:a16="http://schemas.microsoft.com/office/drawing/2014/main" id="{CB683C20-D17C-63A1-77EA-F6253512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46" y="4132386"/>
            <a:ext cx="3590308" cy="2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8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33</TotalTime>
  <Words>533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Impacto e tendências das redes sociais</vt:lpstr>
      <vt:lpstr>Influência social e cultural</vt:lpstr>
      <vt:lpstr>Impacto econômico</vt:lpstr>
      <vt:lpstr>Impacto político </vt:lpstr>
      <vt:lpstr>Saúde metal</vt:lpstr>
      <vt:lpstr>Estudo de caso - #BlackLivesMatter (BLM)</vt:lpstr>
      <vt:lpstr>Estudo de Caso - #MeToo</vt:lpstr>
      <vt:lpstr>Tendências Futuras das Redes Sociais</vt:lpstr>
      <vt:lpstr>Inteligência Artificial (IA) e Automação</vt:lpstr>
      <vt:lpstr>Monetização e 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5</cp:revision>
  <dcterms:created xsi:type="dcterms:W3CDTF">2024-08-07T13:34:03Z</dcterms:created>
  <dcterms:modified xsi:type="dcterms:W3CDTF">2024-08-07T14:07:41Z</dcterms:modified>
</cp:coreProperties>
</file>