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ideogram.ai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81446-27FF-B7AC-C4E4-81873D9EC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Designer de redes sociais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5703C9-8012-909C-BC58-A98632410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375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D61AD-CD90-2FD5-7A31-2B6FD61A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Interagindo com o GPT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01A6CD-FAC9-5DFD-152C-ED08B2EE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56" y="2086740"/>
            <a:ext cx="10349512" cy="41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0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46A032-4D09-9C12-315B-8ED07A1E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7" y="731893"/>
            <a:ext cx="9332617" cy="53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6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81186DC-8C4C-9A34-5069-71A74261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08" y="1231995"/>
            <a:ext cx="10369110" cy="45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55612-9852-515F-7151-D8E3C99C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no </a:t>
            </a:r>
            <a:r>
              <a:rPr lang="pt-BR" dirty="0" err="1"/>
              <a:t>ideagram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D49B47-74BF-1E78-7F90-C53B5BC3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9" y="2240972"/>
            <a:ext cx="10291206" cy="37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6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ACA72-6869-D3A6-D9A9-674272D3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Ideagram</a:t>
            </a:r>
            <a:r>
              <a:rPr lang="pt-BR" dirty="0"/>
              <a:t> e </a:t>
            </a:r>
            <a:r>
              <a:rPr lang="pt-BR" dirty="0" err="1"/>
              <a:t>Gpt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E928B-A38F-6648-C205-5F7C1387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Unindo essas duas inteligências podemos descrever os nossos interesses e cria-los de maneira rápida. Porém não é uma certeza que conseguimos alcançar nossos reais objetivos.</a:t>
            </a:r>
          </a:p>
          <a:p>
            <a:r>
              <a:rPr lang="pt-BR" dirty="0"/>
              <a:t>Lembrando que inteligência artificial são robôs, isso pode deixar nosso conteúdo menos orgânico.</a:t>
            </a:r>
          </a:p>
          <a:p>
            <a:r>
              <a:rPr lang="pt-BR" dirty="0"/>
              <a:t>Mas vale arriscar né?</a:t>
            </a:r>
          </a:p>
        </p:txBody>
      </p:sp>
    </p:spTree>
    <p:extLst>
      <p:ext uri="{BB962C8B-B14F-4D97-AF65-F5344CB8AC3E}">
        <p14:creationId xmlns:p14="http://schemas.microsoft.com/office/powerpoint/2010/main" val="3927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0EE25-4093-6B4E-BB38-B59DEC06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das ferramentas utilizadas: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56D59-5E98-9950-DF27-C8277BE2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Ideagram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https://ideogram.ai/</a:t>
            </a:r>
            <a:endParaRPr lang="pt-BR" dirty="0"/>
          </a:p>
          <a:p>
            <a:r>
              <a:rPr lang="pt-BR" dirty="0"/>
              <a:t>Chat </a:t>
            </a:r>
            <a:r>
              <a:rPr lang="pt-BR" dirty="0" err="1"/>
              <a:t>Gpt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https://chatgpt.com/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Ideagram</a:t>
            </a:r>
            <a:r>
              <a:rPr lang="pt-BR" dirty="0"/>
              <a:t> precisa ter um breve cadastros.</a:t>
            </a:r>
          </a:p>
        </p:txBody>
      </p:sp>
    </p:spTree>
    <p:extLst>
      <p:ext uri="{BB962C8B-B14F-4D97-AF65-F5344CB8AC3E}">
        <p14:creationId xmlns:p14="http://schemas.microsoft.com/office/powerpoint/2010/main" val="87341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C98AAE-2A09-1F01-6818-02538FEAA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45" y="1201004"/>
            <a:ext cx="4274204" cy="427420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44870-9682-AF10-BD4F-BA255C45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51" y="1201004"/>
            <a:ext cx="4274204" cy="42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4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D1567-0BAD-909E-41D8-C75C4D1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Aprimorar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2D183-9321-B760-3529-50C147FC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auxilio das inteligências citadas conseguimos aperfeiçoar os layouts feitos por elas. Podemos salvar as imagens e edita-las, por exemplo.</a:t>
            </a:r>
          </a:p>
          <a:p>
            <a:r>
              <a:rPr lang="pt-BR" dirty="0"/>
              <a:t>Podemos pegar essas imagens e colocar em outros apps, como </a:t>
            </a:r>
            <a:r>
              <a:rPr lang="pt-BR" dirty="0" err="1"/>
              <a:t>photoshop</a:t>
            </a:r>
            <a:r>
              <a:rPr lang="pt-BR" dirty="0"/>
              <a:t>, </a:t>
            </a:r>
            <a:r>
              <a:rPr lang="pt-BR" dirty="0" err="1"/>
              <a:t>gimp</a:t>
            </a:r>
            <a:r>
              <a:rPr lang="pt-BR" dirty="0"/>
              <a:t>, </a:t>
            </a:r>
            <a:r>
              <a:rPr lang="pt-BR" dirty="0" err="1"/>
              <a:t>canva</a:t>
            </a:r>
            <a:r>
              <a:rPr lang="pt-BR" dirty="0"/>
              <a:t>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21345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210BB-D47E-1551-C706-87E54FD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 de ferramentas para criação de logo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9E0AD-756F-105C-4D89-9676F5F0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falar de IA?</a:t>
            </a:r>
          </a:p>
          <a:p>
            <a:endParaRPr lang="pt-BR" dirty="0"/>
          </a:p>
        </p:txBody>
      </p:sp>
      <p:pic>
        <p:nvPicPr>
          <p:cNvPr id="1026" name="Picture 2" descr="Ideogram: A New Tool For AI-Generated Images | Infotainingyou">
            <a:extLst>
              <a:ext uri="{FF2B5EF4-FFF2-40B4-BE49-F238E27FC236}">
                <a16:creationId xmlns:a16="http://schemas.microsoft.com/office/drawing/2014/main" id="{27B73715-46D5-BC56-20B6-A5EE4905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6" y="3429000"/>
            <a:ext cx="29337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entista da Meta afirma: &quot;Chat GPT não é nada revolucionário&quot;">
            <a:extLst>
              <a:ext uri="{FF2B5EF4-FFF2-40B4-BE49-F238E27FC236}">
                <a16:creationId xmlns:a16="http://schemas.microsoft.com/office/drawing/2014/main" id="{293DEF34-5B20-7780-2228-DD6BC979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56" y="3428999"/>
            <a:ext cx="3418513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Canva Web, o Que é? Grátis, Pro, Equipes e Login! - Mundo RH">
            <a:extLst>
              <a:ext uri="{FF2B5EF4-FFF2-40B4-BE49-F238E27FC236}">
                <a16:creationId xmlns:a16="http://schemas.microsoft.com/office/drawing/2014/main" id="{B2EC7E77-D9F5-104C-F3EC-6069A96F3F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Apps Android no Google Play: Canva">
            <a:extLst>
              <a:ext uri="{FF2B5EF4-FFF2-40B4-BE49-F238E27FC236}">
                <a16:creationId xmlns:a16="http://schemas.microsoft.com/office/drawing/2014/main" id="{417C8F48-E7AB-02D8-06B5-85E8F7AD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44" y="2705922"/>
            <a:ext cx="2998729" cy="29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AAAA-CEEF-541F-BF7A-7FDD7B5B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Inteligências Artificiais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F39A8-E552-BF4F-2F6C-D4240374C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Hoje cada dia se torna mais como o uso de inteligências artificias para nos auxiliar na atividades do dia a dia.</a:t>
            </a:r>
          </a:p>
          <a:p>
            <a:r>
              <a:rPr lang="pt-BR" dirty="0"/>
              <a:t>Como posso utiliza-las?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484ECD-399E-5466-4035-EF5DF997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1" y="4153507"/>
            <a:ext cx="72771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8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CB5FA-8573-B84D-C364-48B483F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85" y="618518"/>
            <a:ext cx="9737226" cy="746258"/>
          </a:xfrm>
        </p:spPr>
        <p:txBody>
          <a:bodyPr/>
          <a:lstStyle/>
          <a:p>
            <a:r>
              <a:rPr lang="pt-BR" dirty="0"/>
              <a:t>Como criar uma logomarca?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D0121E-FB4A-1774-23A5-1FF52535C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65" y="1621629"/>
            <a:ext cx="7029469" cy="4727036"/>
          </a:xfrm>
        </p:spPr>
      </p:pic>
    </p:spTree>
    <p:extLst>
      <p:ext uri="{BB962C8B-B14F-4D97-AF65-F5344CB8AC3E}">
        <p14:creationId xmlns:p14="http://schemas.microsoft.com/office/powerpoint/2010/main" val="15099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2FB20-B412-5677-51E5-DFA54C28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032861"/>
          </a:xfrm>
        </p:spPr>
        <p:txBody>
          <a:bodyPr>
            <a:normAutofit fontScale="90000"/>
          </a:bodyPr>
          <a:lstStyle/>
          <a:p>
            <a:r>
              <a:rPr lang="pt-BR" dirty="0"/>
              <a:t>Me indique uma inteligência artificial gratuita para montar minha logo marca com imagem?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5DA998-9191-0641-ED37-026707A9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98" y="1852967"/>
            <a:ext cx="63722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6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1100-6881-10E7-7670-FF493246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Ia de imagem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B1426B-2A71-519A-3689-D80F413B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82" y="2086852"/>
            <a:ext cx="9407857" cy="43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4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5EDFF-CD8C-3235-7540-7B6C47AA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IDEAGRAM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1262A-3B9B-C905-AE73-33DA84BB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Ideagram</a:t>
            </a:r>
            <a:r>
              <a:rPr lang="pt-BR" dirty="0"/>
              <a:t> é uma IA que gera imagens conforme a descrevemos. Porém temos uma particularidade. </a:t>
            </a:r>
          </a:p>
          <a:p>
            <a:r>
              <a:rPr lang="pt-BR" dirty="0"/>
              <a:t>Essa IA não tem suporte para nossa liga, então temos que fazer isso em Inglês.</a:t>
            </a:r>
          </a:p>
          <a:p>
            <a:r>
              <a:rPr lang="pt-BR" dirty="0"/>
              <a:t>Legal, já pensou que podemos pedir para o GPT fazer isso para a gente?</a:t>
            </a:r>
          </a:p>
        </p:txBody>
      </p:sp>
    </p:spTree>
    <p:extLst>
      <p:ext uri="{BB962C8B-B14F-4D97-AF65-F5344CB8AC3E}">
        <p14:creationId xmlns:p14="http://schemas.microsoft.com/office/powerpoint/2010/main" val="336024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762A9-AA69-75CB-01FA-C5139CAF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o google Tradutor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F20C244-666F-36FD-8072-51C80FC7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80" y="1880082"/>
            <a:ext cx="7226063" cy="46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1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DD9840-399E-782A-7066-60D8C3F2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6" y="2361769"/>
            <a:ext cx="11050588" cy="3719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DD8836C-D41A-EA80-288D-7085F7DD0E9A}"/>
              </a:ext>
            </a:extLst>
          </p:cNvPr>
          <p:cNvSpPr txBox="1"/>
          <p:nvPr/>
        </p:nvSpPr>
        <p:spPr>
          <a:xfrm>
            <a:off x="875731" y="776562"/>
            <a:ext cx="10440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Observe que o mesmo texto do tradutor foi buscado no </a:t>
            </a:r>
            <a:r>
              <a:rPr lang="pt-BR" sz="2800" dirty="0" err="1"/>
              <a:t>Ideagram</a:t>
            </a:r>
            <a:r>
              <a:rPr lang="pt-BR" sz="2800" dirty="0"/>
              <a:t>. E o mesmo gerou algumas opções de logo.</a:t>
            </a:r>
          </a:p>
        </p:txBody>
      </p:sp>
    </p:spTree>
    <p:extLst>
      <p:ext uri="{BB962C8B-B14F-4D97-AF65-F5344CB8AC3E}">
        <p14:creationId xmlns:p14="http://schemas.microsoft.com/office/powerpoint/2010/main" val="2125384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123</TotalTime>
  <Words>283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Designer de redes sociais </vt:lpstr>
      <vt:lpstr>Dica de ferramentas para criação de logo</vt:lpstr>
      <vt:lpstr>Inteligências Artificiais</vt:lpstr>
      <vt:lpstr>Como criar uma logomarca?</vt:lpstr>
      <vt:lpstr>Me indique uma inteligência artificial gratuita para montar minha logo marca com imagem?</vt:lpstr>
      <vt:lpstr>Ia de imagem</vt:lpstr>
      <vt:lpstr>IDEAGRAM</vt:lpstr>
      <vt:lpstr>Com o google Tradutor</vt:lpstr>
      <vt:lpstr>Apresentação do PowerPoint</vt:lpstr>
      <vt:lpstr>Interagindo com o GPT</vt:lpstr>
      <vt:lpstr>Apresentação do PowerPoint</vt:lpstr>
      <vt:lpstr>Apresentação do PowerPoint</vt:lpstr>
      <vt:lpstr>Buscando no ideagram.</vt:lpstr>
      <vt:lpstr>Ideagram e Gpt </vt:lpstr>
      <vt:lpstr>Links das ferramentas utilizadas:</vt:lpstr>
      <vt:lpstr>Apresentação do PowerPoint</vt:lpstr>
      <vt:lpstr>Aprimorar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2</cp:revision>
  <dcterms:created xsi:type="dcterms:W3CDTF">2024-08-15T17:42:33Z</dcterms:created>
  <dcterms:modified xsi:type="dcterms:W3CDTF">2024-08-15T19:46:20Z</dcterms:modified>
</cp:coreProperties>
</file>