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82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56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6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74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7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6741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310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6560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884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60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241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51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093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1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74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376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74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27E56-C5D0-40AC-B950-336C83838BC0}" type="datetimeFigureOut">
              <a:rPr lang="pt-BR" smtClean="0"/>
              <a:t>29/08/2024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950AD-EAC8-41EC-ADE2-E1555DDE93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7050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40D01-9316-7D44-2B8A-A7963815F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Designer de redes sociais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0E90A3-E593-18C2-4FEF-D86730E3F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Luís Fernando Spoljaric	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787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609B1-2434-A7B8-C14B-7A3C7E56C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anúncios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E62E10-1F10-B98F-DD92-615055116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Publico Alvo:</a:t>
            </a:r>
          </a:p>
          <a:p>
            <a:pPr lvl="1"/>
            <a:r>
              <a:rPr lang="pt-BR" sz="2400" dirty="0"/>
              <a:t>A partir da aplicação de entrevistas é possível obter dados sobre a rotina do respondente e as necessidades presentes nesta. Assim, a conversa revela hábitos, crenças e demandas ainda não atendidas pelo mercado. Os </a:t>
            </a:r>
            <a:r>
              <a:rPr lang="pt-BR" sz="2400" dirty="0" err="1"/>
              <a:t>insigths</a:t>
            </a:r>
            <a:r>
              <a:rPr lang="pt-BR" sz="2400" dirty="0"/>
              <a:t> obtidos podem ser utilizados para aprimorar seu mix de marketing, afunilando as características deste para um público específico. Dessa forma, a solução passa a possuir atratividade e diferenciação da concorrência.</a:t>
            </a:r>
          </a:p>
        </p:txBody>
      </p:sp>
    </p:spTree>
    <p:extLst>
      <p:ext uri="{BB962C8B-B14F-4D97-AF65-F5344CB8AC3E}">
        <p14:creationId xmlns:p14="http://schemas.microsoft.com/office/powerpoint/2010/main" val="1725256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745FC-1155-4E51-3AE6-7B29FBDDE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anúncios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3DAC3-7413-2A71-2433-955674A9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disso, compreender os padrões de comportamento do seu consumidor permite a criação de personas. Os personagens fictícios espelham o perfil do seu consumidor de modo humanizado, auxiliando na comunicação da sua marca.</a:t>
            </a:r>
          </a:p>
        </p:txBody>
      </p:sp>
    </p:spTree>
    <p:extLst>
      <p:ext uri="{BB962C8B-B14F-4D97-AF65-F5344CB8AC3E}">
        <p14:creationId xmlns:p14="http://schemas.microsoft.com/office/powerpoint/2010/main" val="22939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584E95-7CC8-1BF2-E9C3-7791FB92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anúncio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04F24-8AD4-9545-F301-70F2EC7ED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desenvolvimento de um anúncio pode envolver diversas etapas, dependendo do objetivo, público-alvo, produto ou serviço anunciado e orçamento disponível. No entanto, algumas etapas comuns no desenvolvimento de um anúncio são:</a:t>
            </a:r>
          </a:p>
        </p:txBody>
      </p:sp>
    </p:spTree>
    <p:extLst>
      <p:ext uri="{BB962C8B-B14F-4D97-AF65-F5344CB8AC3E}">
        <p14:creationId xmlns:p14="http://schemas.microsoft.com/office/powerpoint/2010/main" val="61462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4E92C68-F0C9-ADA0-ED82-11578AE8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26" y="-46050"/>
            <a:ext cx="9209948" cy="690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9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B7B0C-8E92-70F6-D7DA-25FE9C82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anúncio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7A7525-CE46-D77C-8B22-0E516B5FF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 do objetivo</a:t>
            </a:r>
            <a:r>
              <a:rPr lang="pt-BR" dirty="0"/>
              <a:t>: Antes de começar a criar o conteúdo, é importante ter uma compreensão clara do objetivo do conteúdo. Isso ajudará a orientar o processo de criação e garantir que o conteúdo atenda às necessidades do público-alvo e da empresa.</a:t>
            </a:r>
          </a:p>
          <a:p>
            <a:r>
              <a:rPr lang="pt-BR" dirty="0"/>
              <a:t> </a:t>
            </a:r>
            <a:r>
              <a:rPr lang="pt-BR" b="1" dirty="0"/>
              <a:t>Identificação do público-alvo</a:t>
            </a:r>
            <a:r>
              <a:rPr lang="pt-BR" dirty="0"/>
              <a:t>: Conhecer seu público-alvo é essencial para criar conteúdo que ressoe com eles. Descreva o perfil do seu público-alvo, incluindo idade, gênero, interesses e necessidades. </a:t>
            </a:r>
          </a:p>
        </p:txBody>
      </p:sp>
    </p:spTree>
    <p:extLst>
      <p:ext uri="{BB962C8B-B14F-4D97-AF65-F5344CB8AC3E}">
        <p14:creationId xmlns:p14="http://schemas.microsoft.com/office/powerpoint/2010/main" val="294731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D1C32-7178-48FD-962E-14DEBCBC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anúncio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6819A3-36E1-ADC7-CAFA-C9CE816A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Escolha do formato de conteúdo</a:t>
            </a:r>
            <a:r>
              <a:rPr lang="pt-BR" dirty="0"/>
              <a:t>: Existem vários formatos de conteúdo, incluindo texto, imagens, vídeos, infográficos, podcasts e muito mais. Escolha o formato que melhor se adapta ao objetivo do conteúdo e às preferências do seu público-alvo. </a:t>
            </a:r>
          </a:p>
          <a:p>
            <a:r>
              <a:rPr lang="pt-BR" b="1" dirty="0"/>
              <a:t>Definição do tópico</a:t>
            </a:r>
            <a:r>
              <a:rPr lang="pt-BR" dirty="0"/>
              <a:t>: O tópico deve ser relevante para o público-alvo e estar alinhado com o objetivo do conteúdo. Certifique-se de que o tópico seja claro e direcionado o suficiente para evitar a diluição das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0263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A930A1-5783-E8A9-BFD1-8D18CB99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anúncio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EA9E9E-E67F-5940-9F07-28AE0D281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10268116" cy="4164961"/>
          </a:xfrm>
        </p:spPr>
        <p:txBody>
          <a:bodyPr>
            <a:normAutofit/>
          </a:bodyPr>
          <a:lstStyle/>
          <a:p>
            <a:r>
              <a:rPr lang="pt-BR" b="1" dirty="0"/>
              <a:t>Pesquisa de palavras-chave: </a:t>
            </a:r>
            <a:r>
              <a:rPr lang="pt-BR" dirty="0"/>
              <a:t>Ao criar conteúdo para a web, é importante incluir palavras-chave relevantes para aumentar a visibilidade do conteúdo nos motores de busca. Use ferramentas de pesquisa de palavras-chave para identificar as palavras-chave relevantes para o tópico do conteúdo. </a:t>
            </a:r>
          </a:p>
          <a:p>
            <a:r>
              <a:rPr lang="pt-BR" b="1" dirty="0"/>
              <a:t>Definição da estrutura</a:t>
            </a:r>
            <a:r>
              <a:rPr lang="pt-BR" dirty="0"/>
              <a:t>: A estrutura deve ser organizada e fácil de seguir. Considere a inclusão de cabeçalhos, </a:t>
            </a:r>
            <a:r>
              <a:rPr lang="pt-BR" dirty="0" err="1"/>
              <a:t>sub-cabeçalhos</a:t>
            </a:r>
            <a:r>
              <a:rPr lang="pt-BR" dirty="0"/>
              <a:t>, listas numeradas ou com marcadores e outros elementos de design para tornar o conteúdo mais legível.</a:t>
            </a:r>
          </a:p>
        </p:txBody>
      </p:sp>
    </p:spTree>
    <p:extLst>
      <p:ext uri="{BB962C8B-B14F-4D97-AF65-F5344CB8AC3E}">
        <p14:creationId xmlns:p14="http://schemas.microsoft.com/office/powerpoint/2010/main" val="255117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46BEB-D12A-568A-3AAC-46672C3C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de anúncio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D6AE9-84CC-85A5-2351-7F97D0EC8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Criação do conteúdo</a:t>
            </a:r>
            <a:r>
              <a:rPr lang="pt-BR" dirty="0"/>
              <a:t>: Comece a escrever o conteúdo ou criar o conteúdo em outros formatos escolhidos. Certifique-se de que o conteúdo seja claro, relevante e conciso. </a:t>
            </a:r>
          </a:p>
          <a:p>
            <a:r>
              <a:rPr lang="pt-BR" b="1" dirty="0"/>
              <a:t>Edição e revisão</a:t>
            </a:r>
            <a:r>
              <a:rPr lang="pt-BR" dirty="0"/>
              <a:t>: Releia o conteúdo para garantir que seja livre de erros e que a mensagem seja clara e concisa. Peça a outras pessoas para revisar e dar feedback sobre o conteúdo.</a:t>
            </a:r>
          </a:p>
        </p:txBody>
      </p:sp>
    </p:spTree>
    <p:extLst>
      <p:ext uri="{BB962C8B-B14F-4D97-AF65-F5344CB8AC3E}">
        <p14:creationId xmlns:p14="http://schemas.microsoft.com/office/powerpoint/2010/main" val="12700613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11</TotalTime>
  <Words>496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Designer de redes sociais</vt:lpstr>
      <vt:lpstr>Desenvolvimento de anúncios</vt:lpstr>
      <vt:lpstr>Desenvolvimento de anúncios</vt:lpstr>
      <vt:lpstr>Desenvolvimento de anúncio</vt:lpstr>
      <vt:lpstr>Apresentação do PowerPoint</vt:lpstr>
      <vt:lpstr>Desenvolvimento de anúncio</vt:lpstr>
      <vt:lpstr>Desenvolvimento de anúncio</vt:lpstr>
      <vt:lpstr>Desenvolvimento de anúncio</vt:lpstr>
      <vt:lpstr>Desenvolvimento de anúncio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2</cp:revision>
  <dcterms:created xsi:type="dcterms:W3CDTF">2024-08-29T21:35:26Z</dcterms:created>
  <dcterms:modified xsi:type="dcterms:W3CDTF">2024-08-29T21:46:46Z</dcterms:modified>
</cp:coreProperties>
</file>