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40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93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6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9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6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5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76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58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4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8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9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B951-F12B-42F9-B5C9-EE476867BE83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8FA4-3B5B-41C4-9727-95E79B3FC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70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cut.com/pt-b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38DD6-5C59-540B-3C13-3B9F29B26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Designer de 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697C0-560C-06EE-5D72-16E5E7A35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62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796F3-0388-0214-A7F9-9E6A5C3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bons cortes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20A2D-FAD8-DA69-BF46-7F272B2A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Planeje Antes de Gravar: </a:t>
            </a:r>
            <a:r>
              <a:rPr lang="pt-BR" dirty="0"/>
              <a:t>Tenha uma visão clara do que você deseja alcançar com o vídeo. Planejar previamente facilita saber onde os cortes serão necessários, economizando tempo na edição.</a:t>
            </a:r>
          </a:p>
          <a:p>
            <a:r>
              <a:rPr lang="pt-BR" b="1" dirty="0"/>
              <a:t>Corte nos Pontos Certos</a:t>
            </a:r>
            <a:r>
              <a:rPr lang="pt-BR" dirty="0"/>
              <a:t>: Corte no final de frases ou ações naturais para manter a fluidez. Evite cortar no meio de uma palavra ou movimento, a menos que seja intencional para criar um efeito específico.</a:t>
            </a:r>
          </a:p>
          <a:p>
            <a:r>
              <a:rPr lang="pt-BR" b="1" dirty="0"/>
              <a:t>Use Jump </a:t>
            </a:r>
            <a:r>
              <a:rPr lang="pt-BR" b="1" dirty="0" err="1"/>
              <a:t>Cuts</a:t>
            </a:r>
            <a:r>
              <a:rPr lang="pt-BR" b="1" dirty="0"/>
              <a:t> com Cuidado: </a:t>
            </a:r>
            <a:r>
              <a:rPr lang="pt-BR" dirty="0"/>
              <a:t>Jump </a:t>
            </a:r>
            <a:r>
              <a:rPr lang="pt-BR" dirty="0" err="1"/>
              <a:t>cuts</a:t>
            </a:r>
            <a:r>
              <a:rPr lang="pt-BR" dirty="0"/>
              <a:t> (cortes bruscos para o mesmo enquadramento) podem ser dinâmicos e modernos, mas use-os com moderação para não desorientar o espectador.</a:t>
            </a:r>
          </a:p>
        </p:txBody>
      </p:sp>
    </p:spTree>
    <p:extLst>
      <p:ext uri="{BB962C8B-B14F-4D97-AF65-F5344CB8AC3E}">
        <p14:creationId xmlns:p14="http://schemas.microsoft.com/office/powerpoint/2010/main" val="208771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C2EEB-5C39-9036-498F-960D520C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bons cortes: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1867-F57B-126C-89AA-FFC8B220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Sincronize com o Áudio</a:t>
            </a:r>
            <a:r>
              <a:rPr lang="pt-BR" dirty="0"/>
              <a:t>: Certifique-se de que o áudio está bem sincronizado com os cortes. Um corte brusco no áudio pode ser desagradável, então use fades ou transições suaves quando necessário.</a:t>
            </a:r>
          </a:p>
          <a:p>
            <a:r>
              <a:rPr lang="pt-BR" b="1" dirty="0"/>
              <a:t>Mantenha o Ritmo: </a:t>
            </a:r>
            <a:r>
              <a:rPr lang="pt-BR" dirty="0"/>
              <a:t>Ajuste o ritmo dos cortes de acordo com o tom do vídeo. Vídeos rápidos e energéticos podem ter cortes mais frequentes, enquanto vídeos mais lentos devem ter cortes mais espaçados.</a:t>
            </a:r>
          </a:p>
        </p:txBody>
      </p:sp>
    </p:spTree>
    <p:extLst>
      <p:ext uri="{BB962C8B-B14F-4D97-AF65-F5344CB8AC3E}">
        <p14:creationId xmlns:p14="http://schemas.microsoft.com/office/powerpoint/2010/main" val="262325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16950-D428-2AD5-8A13-BCE45CB4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bons cortes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54B27-D017-922E-9693-40802D46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Evite Cortes Desnecessários: </a:t>
            </a:r>
            <a:r>
              <a:rPr lang="pt-BR" dirty="0"/>
              <a:t>Cada corte deve ter um propósito. Evite fazer cortes apenas por fazer, pois isso pode distrair o espectador e comprometer a narrativa.</a:t>
            </a:r>
          </a:p>
          <a:p>
            <a:r>
              <a:rPr lang="pt-BR" b="1" dirty="0"/>
              <a:t>Use Transições com Moderação: </a:t>
            </a:r>
            <a:r>
              <a:rPr lang="pt-BR" dirty="0"/>
              <a:t>Transições como fades, dissolves ou </a:t>
            </a:r>
            <a:r>
              <a:rPr lang="pt-BR" dirty="0" err="1"/>
              <a:t>wipes</a:t>
            </a:r>
            <a:r>
              <a:rPr lang="pt-BR" dirty="0"/>
              <a:t> podem ser úteis, mas devem ser usadas com moderação. A transição mais comum e eficiente é o corte simples.</a:t>
            </a:r>
          </a:p>
          <a:p>
            <a:r>
              <a:rPr lang="pt-BR" b="1" dirty="0"/>
              <a:t>Atenção à Continuidade: </a:t>
            </a:r>
            <a:r>
              <a:rPr lang="pt-BR" dirty="0"/>
              <a:t>Garanta que os cortes não quebrem a continuidade visual ou narrativa. Isso inclui detalhes como a posição de objetos, iluminação e até a direção do olhar dos personagens.</a:t>
            </a:r>
          </a:p>
        </p:txBody>
      </p:sp>
    </p:spTree>
    <p:extLst>
      <p:ext uri="{BB962C8B-B14F-4D97-AF65-F5344CB8AC3E}">
        <p14:creationId xmlns:p14="http://schemas.microsoft.com/office/powerpoint/2010/main" val="68369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C600A-40C5-4840-EC57-B673AAC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bons cortes: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1316C-ADBB-08CE-BEEC-36971CAF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Abrace os Erros Criativamente: </a:t>
            </a:r>
            <a:r>
              <a:rPr lang="pt-BR" dirty="0"/>
              <a:t>Às vezes, erros ou mudanças bruscas podem ser usados de forma criativa para adicionar humor, surpresa ou impacto ao vídeo.</a:t>
            </a:r>
          </a:p>
          <a:p>
            <a:r>
              <a:rPr lang="pt-BR" b="1" dirty="0"/>
              <a:t>Revise e Ajuste: </a:t>
            </a:r>
            <a:r>
              <a:rPr lang="pt-BR" dirty="0"/>
              <a:t>Depois de fazer os cortes, assista ao vídeo várias vezes para garantir que tudo flui bem. Faça ajustes conforme necessário para melhorar o ritmo e a narrativa.</a:t>
            </a:r>
          </a:p>
        </p:txBody>
      </p:sp>
    </p:spTree>
    <p:extLst>
      <p:ext uri="{BB962C8B-B14F-4D97-AF65-F5344CB8AC3E}">
        <p14:creationId xmlns:p14="http://schemas.microsoft.com/office/powerpoint/2010/main" val="209999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0618C-FB73-410E-7BEF-5CEAEBB3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cortes no </a:t>
            </a:r>
            <a:r>
              <a:rPr lang="pt-BR" dirty="0" err="1"/>
              <a:t>capcut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8740-8841-83B9-B0A8-2E28320F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Passo 1: Baixar e Abrir o </a:t>
            </a:r>
            <a:r>
              <a:rPr lang="pt-BR" b="1" dirty="0" err="1"/>
              <a:t>CapCut</a:t>
            </a:r>
            <a:r>
              <a:rPr lang="pt-BR" b="1" dirty="0"/>
              <a:t>:</a:t>
            </a:r>
          </a:p>
          <a:p>
            <a:endParaRPr lang="pt-BR" b="1" dirty="0"/>
          </a:p>
          <a:p>
            <a:pPr lvl="1">
              <a:buFont typeface="+mj-lt"/>
              <a:buAutoNum type="arabicPeriod"/>
            </a:pPr>
            <a:r>
              <a:rPr lang="pt-BR" b="1" dirty="0"/>
              <a:t>Baixe e instale</a:t>
            </a:r>
            <a:r>
              <a:rPr lang="pt-BR" dirty="0"/>
              <a:t> o </a:t>
            </a:r>
            <a:r>
              <a:rPr lang="pt-BR" dirty="0" err="1"/>
              <a:t>CapCut</a:t>
            </a:r>
            <a:r>
              <a:rPr lang="pt-BR" dirty="0"/>
              <a:t> no seu dispositivo (disponível para Android, iOS e também tem uma versão para desktop).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Abra o aplicativo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80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16B72-9B41-7874-7698-8646CBA8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cortes no </a:t>
            </a:r>
            <a:r>
              <a:rPr lang="pt-BR" dirty="0" err="1"/>
              <a:t>capcut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71815-4D23-38CA-ED4D-530DE057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Passo 2: Criar um Novo Projeto:</a:t>
            </a:r>
          </a:p>
          <a:p>
            <a:endParaRPr lang="pt-BR" b="1" dirty="0"/>
          </a:p>
          <a:p>
            <a:pPr lvl="1">
              <a:buFont typeface="+mj-lt"/>
              <a:buAutoNum type="arabicPeriod"/>
            </a:pPr>
            <a:r>
              <a:rPr lang="pt-BR" b="1" dirty="0"/>
              <a:t>Toque em "Novo Projeto"</a:t>
            </a:r>
            <a:r>
              <a:rPr lang="pt-BR" dirty="0"/>
              <a:t> na tela inicial.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Selecione o vídeo</a:t>
            </a:r>
            <a:r>
              <a:rPr lang="pt-BR" dirty="0"/>
              <a:t> que você deseja editar a partir da sua galeria de mídia e toque em “Adicionar”.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66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05A29-F958-6938-2777-B1158A7B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34D86-4C6C-395F-7322-90CFA747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35F442-9BAA-4698-B689-A70D15B5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47A051-9493-4B0D-E92C-2743C607F4C6}"/>
              </a:ext>
            </a:extLst>
          </p:cNvPr>
          <p:cNvCxnSpPr/>
          <p:nvPr/>
        </p:nvCxnSpPr>
        <p:spPr>
          <a:xfrm flipH="1" flipV="1">
            <a:off x="6196084" y="1774209"/>
            <a:ext cx="668740" cy="9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0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535EE-1539-1E69-0D59-FC9985DF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cortes no </a:t>
            </a:r>
            <a:r>
              <a:rPr lang="pt-BR" dirty="0" err="1"/>
              <a:t>capcut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69921-CF49-BF8A-279D-0610E621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Passo 3: Navegar até a Parte que Deseja Cortar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Arraste a linha do tempo</a:t>
            </a:r>
            <a:r>
              <a:rPr lang="pt-BR" dirty="0"/>
              <a:t> (a barra inferior com o vídeo) para encontrar o ponto exato onde deseja fazer o corte.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Use os botões de </a:t>
            </a:r>
            <a:r>
              <a:rPr lang="pt-BR" b="1" dirty="0"/>
              <a:t>reprodução e pausa</a:t>
            </a:r>
            <a:r>
              <a:rPr lang="pt-BR" dirty="0"/>
              <a:t> para parar exatamente no momento desejado.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68E553-A664-7BAD-A02D-D6620E1F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66" y="4209122"/>
            <a:ext cx="5038868" cy="23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1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7C7C-5B12-36EB-F9EC-6DB9B77A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cortes no </a:t>
            </a:r>
            <a:r>
              <a:rPr lang="pt-BR" dirty="0" err="1"/>
              <a:t>capcut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7ECD5-76A0-D88A-8ACC-C48C6B2D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Passo 4: Fazer o Corte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Selecione o vídeo na linha do tempo</a:t>
            </a:r>
            <a:r>
              <a:rPr lang="pt-BR" dirty="0"/>
              <a:t> tocando nele. Isso permitirá que você veja ferramentas de edição na parte inferior da tela.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Toque na ferramenta "Dividir"</a:t>
            </a:r>
            <a:r>
              <a:rPr lang="pt-BR" dirty="0"/>
              <a:t> (ou "Split", dependendo da versão e idioma). Isso vai dividir o vídeo em duas partes na linha do tempo.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A9BE99-2ADD-2068-9AF8-81F6A78C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27" y="4366137"/>
            <a:ext cx="5141368" cy="23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1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E641-B71F-7E83-31C6-4A6F0720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cortes </a:t>
            </a:r>
            <a:r>
              <a:rPr lang="pt-BR" dirty="0" err="1"/>
              <a:t>capcut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889FA-0B3D-6045-6BB0-F448838F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Passo 5: Remover a Parte Indesejada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Selecione a parte do vídeo</a:t>
            </a:r>
            <a:r>
              <a:rPr lang="pt-BR" dirty="0"/>
              <a:t> que você deseja remover (a parte dividida).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Toque no ícone de lixeira</a:t>
            </a:r>
            <a:r>
              <a:rPr lang="pt-BR" dirty="0"/>
              <a:t> para deletar essa parte do vídeo.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Para deletar basta selecionar a parte desejada e pressionar a tecla DELETE.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77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257A-2A3D-5E23-0D0E-5F097652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A8574-790D-FA44-F685-7B49F162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aula de vídeos iremos utilizar a ferramenta CAPCUT.</a:t>
            </a:r>
          </a:p>
          <a:p>
            <a:endParaRPr lang="pt-BR" dirty="0"/>
          </a:p>
          <a:p>
            <a:r>
              <a:rPr lang="pt-BR" dirty="0"/>
              <a:t>Link para download: </a:t>
            </a:r>
            <a:r>
              <a:rPr lang="pt-BR" dirty="0">
                <a:hlinkClick r:id="rId2"/>
              </a:rPr>
              <a:t>https://www.capcut.com/pt-br/</a:t>
            </a:r>
            <a:endParaRPr lang="pt-BR" dirty="0"/>
          </a:p>
          <a:p>
            <a:endParaRPr lang="pt-BR" dirty="0"/>
          </a:p>
          <a:p>
            <a:r>
              <a:rPr lang="pt-BR" dirty="0"/>
              <a:t>Você também pode fazer o download pela </a:t>
            </a:r>
            <a:r>
              <a:rPr lang="pt-BR" dirty="0" err="1"/>
              <a:t>PlayStore</a:t>
            </a:r>
            <a:r>
              <a:rPr lang="pt-BR" dirty="0"/>
              <a:t> e Apple Store</a:t>
            </a:r>
          </a:p>
        </p:txBody>
      </p:sp>
    </p:spTree>
    <p:extLst>
      <p:ext uri="{BB962C8B-B14F-4D97-AF65-F5344CB8AC3E}">
        <p14:creationId xmlns:p14="http://schemas.microsoft.com/office/powerpoint/2010/main" val="195119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603A-F241-6B8A-5CBA-BDB1DAC1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cortes </a:t>
            </a:r>
            <a:r>
              <a:rPr lang="pt-BR" dirty="0" err="1"/>
              <a:t>capcut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C2BA8-5434-3A28-7BFA-B0808028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Passo 6: Ajustar o Vídeo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Se houver várias partes do vídeo após os cortes, </a:t>
            </a:r>
            <a:r>
              <a:rPr lang="pt-BR" b="1" dirty="0"/>
              <a:t>arraste as partes restantes</a:t>
            </a:r>
            <a:r>
              <a:rPr lang="pt-BR" dirty="0"/>
              <a:t> para juntá-las e remover qualquer espaço em branco.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Ajuste a linha do tempo</a:t>
            </a:r>
            <a:r>
              <a:rPr lang="pt-BR" dirty="0"/>
              <a:t> para garantir que as transições entre os cortes sejam suaves.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52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3AA25-CAA4-6981-5C71-3D824CC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cortes </a:t>
            </a:r>
            <a:r>
              <a:rPr lang="pt-BR" dirty="0" err="1"/>
              <a:t>capcut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E56FC-BDFA-253A-8DE9-0590DAA0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Passo 7: </a:t>
            </a:r>
            <a:r>
              <a:rPr lang="pt-BR" b="1" dirty="0" err="1"/>
              <a:t>Pré</a:t>
            </a:r>
            <a:r>
              <a:rPr lang="pt-BR" b="1" dirty="0"/>
              <a:t>-visualizar e Salvar</a:t>
            </a:r>
          </a:p>
          <a:p>
            <a:pPr lvl="1">
              <a:buFont typeface="+mj-lt"/>
              <a:buAutoNum type="arabicPeriod"/>
            </a:pPr>
            <a:r>
              <a:rPr lang="pt-BR" b="1" dirty="0" err="1"/>
              <a:t>Pré</a:t>
            </a:r>
            <a:r>
              <a:rPr lang="pt-BR" b="1" dirty="0"/>
              <a:t>-visualize o vídeo</a:t>
            </a:r>
            <a:r>
              <a:rPr lang="pt-BR" dirty="0"/>
              <a:t> tocando no botão de reprodução para ver como ficou.</a:t>
            </a:r>
          </a:p>
          <a:p>
            <a:pPr lvl="1">
              <a:buFont typeface="+mj-lt"/>
              <a:buAutoNum type="arabicPeriod"/>
            </a:pPr>
            <a:r>
              <a:rPr lang="pt-BR" b="1" dirty="0"/>
              <a:t>Ajuste os cortes</a:t>
            </a:r>
            <a:r>
              <a:rPr lang="pt-BR" dirty="0"/>
              <a:t> se necessário, repetindo o processo acima.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Quando estiver satisfeito, </a:t>
            </a:r>
            <a:r>
              <a:rPr lang="pt-BR" b="1" dirty="0"/>
              <a:t>toque em "Exportar"</a:t>
            </a:r>
            <a:r>
              <a:rPr lang="pt-BR" dirty="0"/>
              <a:t> no canto superior direito da tela.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Escolha as configurações de exportação, como resolução e qualidade, e </a:t>
            </a:r>
            <a:r>
              <a:rPr lang="pt-BR" b="1" dirty="0"/>
              <a:t>salve o vídeo</a:t>
            </a:r>
            <a:r>
              <a:rPr lang="pt-BR" dirty="0"/>
              <a:t> no seu dispositivo.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41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A3736-2981-57D9-2849-CCB8400A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68468-4337-6B8B-67F5-2EBD26AF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zoom na linha do tempo para ser mais preciso nos cortes.</a:t>
            </a:r>
          </a:p>
          <a:p>
            <a:r>
              <a:rPr lang="pt-BR" dirty="0"/>
              <a:t>Experimente transições entre os cortes, como </a:t>
            </a:r>
            <a:r>
              <a:rPr lang="pt-BR" dirty="0" err="1"/>
              <a:t>fade-in</a:t>
            </a:r>
            <a:r>
              <a:rPr lang="pt-BR" dirty="0"/>
              <a:t> e fade-out, se desejar suavizar as mudanças.</a:t>
            </a:r>
          </a:p>
          <a:p>
            <a:r>
              <a:rPr lang="pt-BR" dirty="0"/>
              <a:t>Ajuste o áudio junto com o corte, se necessário, para evitar descontinuidades.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Com </a:t>
            </a:r>
            <a:r>
              <a:rPr lang="pt-BR" dirty="0"/>
              <a:t>essas etapas, você conseguirá cortar vídeos de forma eficaz no </a:t>
            </a:r>
            <a:r>
              <a:rPr lang="pt-BR" dirty="0" err="1"/>
              <a:t>CapCut</a:t>
            </a:r>
            <a:r>
              <a:rPr lang="pt-BR" dirty="0"/>
              <a:t>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7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09432-F00C-3C3B-90A0-8716541A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0E632-D300-436E-B045-BFEEED12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556DB-A57C-86C4-6F13-CAAB4E6E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A5700-84B8-665A-FF63-E9C800F4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D019D-C574-3230-0B11-22908177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2A6C7B-A4BD-0C21-6493-8AEFE856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0A3A1-2946-60B6-A1E4-5B7004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03AE2-8CD9-3D20-D706-1A4BB85D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o download em seu celular é só entrar na loja (</a:t>
            </a:r>
            <a:r>
              <a:rPr lang="pt-BR" dirty="0" err="1"/>
              <a:t>PlayStore</a:t>
            </a:r>
            <a:r>
              <a:rPr lang="pt-BR" dirty="0"/>
              <a:t> ou </a:t>
            </a:r>
            <a:r>
              <a:rPr lang="pt-BR" dirty="0" err="1"/>
              <a:t>AppleStore</a:t>
            </a:r>
            <a:r>
              <a:rPr lang="pt-BR" dirty="0"/>
              <a:t>), buscar por CAPCUT e realizar o download.</a:t>
            </a:r>
          </a:p>
          <a:p>
            <a:r>
              <a:rPr lang="pt-BR" dirty="0"/>
              <a:t>Depois de feito o download e instalado o app vai para área inicial do celular ou para o Menu.</a:t>
            </a:r>
          </a:p>
          <a:p>
            <a:endParaRPr lang="pt-BR" dirty="0"/>
          </a:p>
          <a:p>
            <a:r>
              <a:rPr lang="pt-BR" dirty="0"/>
              <a:t>Depois disso é só executar.</a:t>
            </a:r>
          </a:p>
        </p:txBody>
      </p:sp>
    </p:spTree>
    <p:extLst>
      <p:ext uri="{BB962C8B-B14F-4D97-AF65-F5344CB8AC3E}">
        <p14:creationId xmlns:p14="http://schemas.microsoft.com/office/powerpoint/2010/main" val="22621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1CEE-6C4F-FC4B-BECC-95C7D93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função do corte em vídeos?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93633-736A-E595-A134-7785B5DD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cortes em vídeos têm várias funções importantes, dependendo do contexto e do tipo de conteúdo. Aqui estão algumas das principais funções: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Remoção de Erros e Pausas: Cortes permitem eliminar erros, pausas longas ou momentos irrelevantes, tornando o vídeo mais fluido e dinâmico.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Ritmo e </a:t>
            </a:r>
            <a:r>
              <a:rPr lang="pt-BR" dirty="0" err="1"/>
              <a:t>Pacing</a:t>
            </a:r>
            <a:r>
              <a:rPr lang="pt-BR" dirty="0"/>
              <a:t>: Controlar o ritmo do vídeo é crucial. Cortes rápidos podem aumentar a energia e a tensão, enquanto cortes mais lentos podem criar uma atmosfera mais relaxada ou dramática.</a:t>
            </a:r>
          </a:p>
        </p:txBody>
      </p:sp>
    </p:spTree>
    <p:extLst>
      <p:ext uri="{BB962C8B-B14F-4D97-AF65-F5344CB8AC3E}">
        <p14:creationId xmlns:p14="http://schemas.microsoft.com/office/powerpoint/2010/main" val="37388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9CB23-17B7-7D1B-10CD-150D72F3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função do corte em vídeos?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C6E77-C098-7A5D-017B-F009E461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3 - Contar uma História: Cortes ajudam a organizar a narrativa do vídeo, permitindo que o editor mostre diferentes ângulos, locais e momentos no tempo, guiando o espectador pela história de forma coesa.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4 - Foco na Informação Importante: Cortes direcionam a atenção do espectador para os elementos mais importantes, como reações faciais, detalhes específicos ou mudanças na cena.</a:t>
            </a:r>
          </a:p>
        </p:txBody>
      </p:sp>
    </p:spTree>
    <p:extLst>
      <p:ext uri="{BB962C8B-B14F-4D97-AF65-F5344CB8AC3E}">
        <p14:creationId xmlns:p14="http://schemas.microsoft.com/office/powerpoint/2010/main" val="397233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815B-B0BC-607E-F1A8-96377014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função do corte em vídeos?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C4DFD-310A-6EB5-6996-C9249406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5 –Transições Suaves: Eles ajudam a fazer a transição entre cenas ou segmentos de forma mais suave e natural, evitando que o vídeo pareça abrupto ou desconexo.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6 – Estética e Estilo: Cortes podem ser usados para criar um estilo visual específico, como jump </a:t>
            </a:r>
            <a:r>
              <a:rPr lang="pt-BR" dirty="0" err="1"/>
              <a:t>cuts</a:t>
            </a:r>
            <a:r>
              <a:rPr lang="pt-BR" dirty="0"/>
              <a:t> para um efeito moderno e dinâmico ou match </a:t>
            </a:r>
            <a:r>
              <a:rPr lang="pt-BR" dirty="0" err="1"/>
              <a:t>cuts</a:t>
            </a:r>
            <a:r>
              <a:rPr lang="pt-BR" dirty="0"/>
              <a:t> para uma transição mais artística entre cenas semelhantes.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07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F9FA3-63A6-7447-8A73-80465D20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função do corte em vídeos?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62240-7250-0CE2-01C2-6A60E381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7 - Tempo e Duração</a:t>
            </a:r>
            <a:r>
              <a:rPr lang="pt-BR" dirty="0"/>
              <a:t>: Ao cortar partes desnecessárias, o vídeo pode ser reduzido a uma duração mais consumível, mantendo o interesse do espectador.</a:t>
            </a:r>
          </a:p>
        </p:txBody>
      </p:sp>
    </p:spTree>
    <p:extLst>
      <p:ext uri="{BB962C8B-B14F-4D97-AF65-F5344CB8AC3E}">
        <p14:creationId xmlns:p14="http://schemas.microsoft.com/office/powerpoint/2010/main" val="94863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</TotalTime>
  <Words>1161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Circuito</vt:lpstr>
      <vt:lpstr>Designer de redes sociais</vt:lpstr>
      <vt:lpstr>Ferramenta </vt:lpstr>
      <vt:lpstr>Apresentação do PowerPoint</vt:lpstr>
      <vt:lpstr>Apresentação do PowerPoint</vt:lpstr>
      <vt:lpstr>Ferramenta</vt:lpstr>
      <vt:lpstr>Qual a função do corte em vídeos?</vt:lpstr>
      <vt:lpstr>Qual a função do corte em vídeos?</vt:lpstr>
      <vt:lpstr>Qual a função do corte em vídeos?</vt:lpstr>
      <vt:lpstr>Qual a função do corte em vídeos?</vt:lpstr>
      <vt:lpstr>Dicas para bons cortes</vt:lpstr>
      <vt:lpstr>Dicas para bons cortes:</vt:lpstr>
      <vt:lpstr>Dicas para bons cortes</vt:lpstr>
      <vt:lpstr>Dicas para bons cortes: </vt:lpstr>
      <vt:lpstr>Tutorial cortes no capcut</vt:lpstr>
      <vt:lpstr>Tutorial cortes no capcut</vt:lpstr>
      <vt:lpstr>Apresentação do PowerPoint</vt:lpstr>
      <vt:lpstr>Tutorial cortes no capcut</vt:lpstr>
      <vt:lpstr>Tutorial cortes no capcut</vt:lpstr>
      <vt:lpstr>Tutorial cortes capcut</vt:lpstr>
      <vt:lpstr>Tutorial cortes capcut</vt:lpstr>
      <vt:lpstr>Tutorial cortes capcut</vt:lpstr>
      <vt:lpstr>Dicas adicionais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4</cp:revision>
  <dcterms:created xsi:type="dcterms:W3CDTF">2024-09-03T12:38:37Z</dcterms:created>
  <dcterms:modified xsi:type="dcterms:W3CDTF">2024-09-03T13:15:29Z</dcterms:modified>
</cp:coreProperties>
</file>