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DE8D1BE-EB03-4DCF-892D-52445A9F3515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1B83769-C63D-498E-B389-6FFCF15FA6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50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D1BE-EB03-4DCF-892D-52445A9F3515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3769-C63D-498E-B389-6FFCF15FA6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53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D1BE-EB03-4DCF-892D-52445A9F3515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3769-C63D-498E-B389-6FFCF15FA6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214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D1BE-EB03-4DCF-892D-52445A9F3515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3769-C63D-498E-B389-6FFCF15FA694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7567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D1BE-EB03-4DCF-892D-52445A9F3515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3769-C63D-498E-B389-6FFCF15FA6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6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D1BE-EB03-4DCF-892D-52445A9F3515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3769-C63D-498E-B389-6FFCF15FA6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937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D1BE-EB03-4DCF-892D-52445A9F3515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3769-C63D-498E-B389-6FFCF15FA6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514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D1BE-EB03-4DCF-892D-52445A9F3515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3769-C63D-498E-B389-6FFCF15FA6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820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D1BE-EB03-4DCF-892D-52445A9F3515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3769-C63D-498E-B389-6FFCF15FA6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56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D1BE-EB03-4DCF-892D-52445A9F3515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3769-C63D-498E-B389-6FFCF15FA6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29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D1BE-EB03-4DCF-892D-52445A9F3515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3769-C63D-498E-B389-6FFCF15FA6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23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D1BE-EB03-4DCF-892D-52445A9F3515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3769-C63D-498E-B389-6FFCF15FA6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36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D1BE-EB03-4DCF-892D-52445A9F3515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3769-C63D-498E-B389-6FFCF15FA6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38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D1BE-EB03-4DCF-892D-52445A9F3515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3769-C63D-498E-B389-6FFCF15FA6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64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D1BE-EB03-4DCF-892D-52445A9F3515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3769-C63D-498E-B389-6FFCF15FA6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02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D1BE-EB03-4DCF-892D-52445A9F3515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3769-C63D-498E-B389-6FFCF15FA6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06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D1BE-EB03-4DCF-892D-52445A9F3515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3769-C63D-498E-B389-6FFCF15FA6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26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D1BE-EB03-4DCF-892D-52445A9F3515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83769-C63D-498E-B389-6FFCF15FA6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851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0F245-CAF8-2971-67FF-CE4FA5526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em Python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4064D2-CF20-DDF8-F413-8ACAE419A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Luis Fernando</a:t>
            </a:r>
          </a:p>
          <a:p>
            <a:r>
              <a:rPr lang="pt-BR" dirty="0"/>
              <a:t>Senai 5.13 - Jaguariúna</a:t>
            </a:r>
          </a:p>
        </p:txBody>
      </p:sp>
    </p:spTree>
    <p:extLst>
      <p:ext uri="{BB962C8B-B14F-4D97-AF65-F5344CB8AC3E}">
        <p14:creationId xmlns:p14="http://schemas.microsoft.com/office/powerpoint/2010/main" val="230080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3A9F1-9F98-FB35-AE06-1E28C047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Explicando o 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82B8BC-6415-0366-8775-F7A8FA12A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568367" cy="4506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Neste exemplo: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O programa solicita um número ao usuário.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O laço continua até que o número 0 seja inserido.</a:t>
            </a:r>
          </a:p>
          <a:p>
            <a:r>
              <a:rPr lang="pt-BR" sz="2800" b="1" dirty="0"/>
              <a:t>Prática no </a:t>
            </a:r>
            <a:r>
              <a:rPr lang="pt-BR" sz="2800" b="1" dirty="0" err="1"/>
              <a:t>VisualG</a:t>
            </a:r>
            <a:r>
              <a:rPr lang="pt-BR" sz="2800" b="1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pt-BR" sz="2400" dirty="0"/>
              <a:t>Digite o código acima no </a:t>
            </a:r>
            <a:r>
              <a:rPr lang="pt-BR" sz="2400" dirty="0" err="1"/>
              <a:t>VisualG</a:t>
            </a:r>
            <a:r>
              <a:rPr lang="pt-BR" sz="24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pt-BR" sz="2400" dirty="0"/>
              <a:t>Execute o programa e insira alguns números para observar o funcionamento do laço.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41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AB25A-4D35-7F33-03CB-D8ED3638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"Para" (for)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FBB3D7-6255-47DD-5D84-AA930D48A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laço </a:t>
            </a:r>
            <a:r>
              <a:rPr lang="pt-BR" b="1" dirty="0"/>
              <a:t>para</a:t>
            </a:r>
            <a:r>
              <a:rPr lang="pt-BR" dirty="0"/>
              <a:t> é utilizado quando sabemos o número exato de repetições que queremos executar.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B295D3-DF7E-6902-E782-138B4DA61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22" y="4020344"/>
            <a:ext cx="9463577" cy="153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3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FD6F8-E59A-42FA-EB33-1896EC59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034916-853F-137E-A257-241C5F61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7350"/>
            <a:ext cx="9905999" cy="3541714"/>
          </a:xfrm>
        </p:spPr>
        <p:txBody>
          <a:bodyPr/>
          <a:lstStyle/>
          <a:p>
            <a:r>
              <a:rPr lang="pt-BR" dirty="0"/>
              <a:t>Vamos criar um programa que imprime os números de 1 a 10 usando o laço </a:t>
            </a:r>
            <a:r>
              <a:rPr lang="pt-BR" b="1" dirty="0"/>
              <a:t>para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9E62A0-E76C-38BF-08D4-B199B4F8E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301" y="2854526"/>
            <a:ext cx="4528219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3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ED9CE-3D8A-C26C-7E76-97789608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Explicando o 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B2CFB3-27F7-9397-AB7B-829257BA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Neste exemplo:</a:t>
            </a:r>
          </a:p>
          <a:p>
            <a:r>
              <a:rPr lang="pt-BR" dirty="0"/>
              <a:t>O laço começa com i em 1 e continua até i ser igual a 10.</a:t>
            </a:r>
          </a:p>
          <a:p>
            <a:r>
              <a:rPr lang="pt-BR" dirty="0"/>
              <a:t>A variável i é automaticamente incrementada em 1 a cada iteração.</a:t>
            </a:r>
          </a:p>
          <a:p>
            <a:r>
              <a:rPr lang="pt-BR" dirty="0"/>
              <a:t>Prática no </a:t>
            </a:r>
            <a:r>
              <a:rPr lang="pt-BR" dirty="0" err="1"/>
              <a:t>VisualG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1.Digite o código no </a:t>
            </a:r>
            <a:r>
              <a:rPr lang="pt-BR" dirty="0" err="1"/>
              <a:t>VisualG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2.Execute o programa e observe os números de 1 a 10 sendo impressos.</a:t>
            </a:r>
          </a:p>
        </p:txBody>
      </p:sp>
    </p:spTree>
    <p:extLst>
      <p:ext uri="{BB962C8B-B14F-4D97-AF65-F5344CB8AC3E}">
        <p14:creationId xmlns:p14="http://schemas.microsoft.com/office/powerpoint/2010/main" val="1935298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32202-BB27-77A9-2AD4-F26C841D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4B3759-0F8B-4B08-494A-8C970F0DD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laços de repetição são fundamentais para resolver uma grande variedade de problemas em programação. Sabendo utilizar o </a:t>
            </a:r>
            <a:r>
              <a:rPr lang="pt-BR" b="1" dirty="0"/>
              <a:t>enquanto</a:t>
            </a:r>
            <a:r>
              <a:rPr lang="pt-BR" dirty="0"/>
              <a:t>, </a:t>
            </a:r>
            <a:r>
              <a:rPr lang="pt-BR" b="1" dirty="0"/>
              <a:t>repita</a:t>
            </a:r>
            <a:r>
              <a:rPr lang="pt-BR" dirty="0"/>
              <a:t> e </a:t>
            </a:r>
            <a:r>
              <a:rPr lang="pt-BR" b="1" dirty="0"/>
              <a:t>para</a:t>
            </a:r>
            <a:r>
              <a:rPr lang="pt-BR" dirty="0"/>
              <a:t>, você consegue criar algoritmos eficientes para lidar com processos </a:t>
            </a:r>
            <a:r>
              <a:rPr lang="pt-BR"/>
              <a:t>repetitivos.</a:t>
            </a:r>
          </a:p>
          <a:p>
            <a:endParaRPr lang="pt-BR" dirty="0"/>
          </a:p>
          <a:p>
            <a:r>
              <a:rPr lang="pt-BR" dirty="0"/>
              <a:t>Pratique os exercícios no </a:t>
            </a:r>
            <a:r>
              <a:rPr lang="pt-BR" dirty="0" err="1"/>
              <a:t>VisualG</a:t>
            </a:r>
            <a:r>
              <a:rPr lang="pt-BR" dirty="0"/>
              <a:t> para fixar bem o conteúdo!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855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5FDBE-2A22-E325-3E5B-DA7786A6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633481-A49D-2C6A-D8F1-C67958AA0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10534"/>
            <a:ext cx="9905999" cy="3541714"/>
          </a:xfrm>
        </p:spPr>
        <p:txBody>
          <a:bodyPr/>
          <a:lstStyle/>
          <a:p>
            <a:r>
              <a:rPr lang="pt-BR" dirty="0"/>
              <a:t>Referente as primeiras aulas onde aprendemos sobre variáveis, processamento, entrada e saída de dados e também sobre estrutura de decisão. Você possuem alguma dúvida? </a:t>
            </a:r>
          </a:p>
          <a:p>
            <a:endParaRPr lang="pt-BR" dirty="0"/>
          </a:p>
        </p:txBody>
      </p:sp>
      <p:pic>
        <p:nvPicPr>
          <p:cNvPr id="1026" name="Picture 2" descr="Nazare GIFs | Tenor">
            <a:extLst>
              <a:ext uri="{FF2B5EF4-FFF2-40B4-BE49-F238E27FC236}">
                <a16:creationId xmlns:a16="http://schemas.microsoft.com/office/drawing/2014/main" id="{55364606-0A10-D658-6DD9-AE7883633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201" y="3684894"/>
            <a:ext cx="4107597" cy="268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20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45871-7CED-0802-2753-E9AFF2710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17990" cy="1478570"/>
          </a:xfrm>
        </p:spPr>
        <p:txBody>
          <a:bodyPr/>
          <a:lstStyle/>
          <a:p>
            <a:r>
              <a:rPr lang="pt-BR" dirty="0"/>
              <a:t>Introdução a laços de repetição (</a:t>
            </a:r>
            <a:r>
              <a:rPr lang="pt-BR" dirty="0" err="1"/>
              <a:t>Portugol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A52E5E-3D4B-B8F9-D1AD-494FDB2A4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b="1" dirty="0"/>
              <a:t>laço de repetição</a:t>
            </a:r>
            <a:r>
              <a:rPr lang="pt-BR" dirty="0"/>
              <a:t> é uma estrutura que permite executar um bloco de código várias vezes, até que uma determinada condição seja satisfeita. Isso é útil quando queremos automatizar tarefas repetitivas, como somar números, imprimir sequências ou manipular listas.</a:t>
            </a:r>
          </a:p>
        </p:txBody>
      </p:sp>
    </p:spTree>
    <p:extLst>
      <p:ext uri="{BB962C8B-B14F-4D97-AF65-F5344CB8AC3E}">
        <p14:creationId xmlns:p14="http://schemas.microsoft.com/office/powerpoint/2010/main" val="346317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FA5BC-D874-875F-414C-2514F55B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laços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5A16B4-C2D7-95C4-D0C7-3D8DA494C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Enquanto (</a:t>
            </a:r>
            <a:r>
              <a:rPr lang="pt-BR" b="1" dirty="0" err="1"/>
              <a:t>while</a:t>
            </a:r>
            <a:r>
              <a:rPr lang="pt-BR" b="1" dirty="0"/>
              <a:t>)</a:t>
            </a:r>
            <a:r>
              <a:rPr lang="pt-BR" dirty="0"/>
              <a:t>: repete enquanto a condição for verdadeira.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Repita (do-</a:t>
            </a:r>
            <a:r>
              <a:rPr lang="pt-BR" b="1" dirty="0" err="1"/>
              <a:t>while</a:t>
            </a:r>
            <a:r>
              <a:rPr lang="pt-BR" b="1" dirty="0"/>
              <a:t>)</a:t>
            </a:r>
            <a:r>
              <a:rPr lang="pt-BR" dirty="0"/>
              <a:t>: repete pelo menos uma vez e verifica a condição ao final.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Para (for)</a:t>
            </a:r>
            <a:r>
              <a:rPr lang="pt-BR" dirty="0"/>
              <a:t>: repete um número específico de vezes.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925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5F292-9DAF-DD49-5527-2B200B29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“enquanto” -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141319-0028-5F36-0B45-16D383E53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laço </a:t>
            </a:r>
            <a:r>
              <a:rPr lang="pt-BR" b="1" dirty="0"/>
              <a:t>enquanto</a:t>
            </a:r>
            <a:r>
              <a:rPr lang="pt-BR" dirty="0"/>
              <a:t> continua executando um bloco de código enquanto a condição especificada for verdadeira.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13F604-5D6B-BE6D-C9C5-CA5A41F62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862" y="3623694"/>
            <a:ext cx="5604275" cy="216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BB6F3-EE88-7E70-39E1-1CA1E998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99AC82-660D-229B-9B3A-0A7C05522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criar um programa que imprime números de 1 a 5 utilizando o laço </a:t>
            </a:r>
            <a:r>
              <a:rPr lang="pt-BR" b="1" dirty="0"/>
              <a:t>enquanto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E1D7F6-DB58-0918-7BC7-D47D14C85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297" y="3295934"/>
            <a:ext cx="5991405" cy="321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4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8A669-276E-EB1F-8BB1-115C3F43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 do 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56D9B2-57FA-CB8C-E2F8-87C614774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7348"/>
            <a:ext cx="10527423" cy="480640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BR" sz="8000" dirty="0"/>
              <a:t>Neste exemplo:</a:t>
            </a:r>
          </a:p>
          <a:p>
            <a:r>
              <a:rPr lang="pt-BR" sz="8000" dirty="0"/>
              <a:t>Inicializamos a variável i com o valor 1.</a:t>
            </a:r>
          </a:p>
          <a:p>
            <a:r>
              <a:rPr lang="pt-BR" sz="8000" dirty="0"/>
              <a:t>O laço repete enquanto i for menor ou igual a 5.</a:t>
            </a:r>
          </a:p>
          <a:p>
            <a:r>
              <a:rPr lang="pt-BR" sz="8000" dirty="0"/>
              <a:t>A cada repetição, i é incrementado em 1.</a:t>
            </a:r>
          </a:p>
          <a:p>
            <a:endParaRPr lang="pt-BR" sz="8000" dirty="0"/>
          </a:p>
          <a:p>
            <a:r>
              <a:rPr lang="pt-BR" sz="8000" b="1" dirty="0"/>
              <a:t>Prática no </a:t>
            </a:r>
            <a:r>
              <a:rPr lang="pt-BR" sz="8000" b="1" dirty="0" err="1"/>
              <a:t>VisualG</a:t>
            </a:r>
            <a:r>
              <a:rPr lang="pt-BR" sz="8000" b="1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pt-BR" sz="7600" dirty="0"/>
              <a:t>Abra o </a:t>
            </a:r>
            <a:r>
              <a:rPr lang="pt-BR" sz="7600" dirty="0" err="1"/>
              <a:t>VisualG</a:t>
            </a:r>
            <a:r>
              <a:rPr lang="pt-BR" sz="76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pt-BR" sz="7600" dirty="0"/>
              <a:t>Digite o código acima.</a:t>
            </a:r>
          </a:p>
          <a:p>
            <a:pPr lvl="1">
              <a:buFont typeface="+mj-lt"/>
              <a:buAutoNum type="arabicPeriod"/>
            </a:pPr>
            <a:r>
              <a:rPr lang="pt-BR" sz="7600" dirty="0"/>
              <a:t>Execute e observe os números de 1 a 5 sendo impressos.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601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2A666-24B1-90FA-B96D-162AEC94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"Repita" (do-</a:t>
            </a:r>
            <a:r>
              <a:rPr lang="pt-BR" dirty="0" err="1"/>
              <a:t>while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E308A2-E581-7BEB-B7C8-0F32C040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laço </a:t>
            </a:r>
            <a:r>
              <a:rPr lang="pt-BR" b="1" dirty="0"/>
              <a:t>repita</a:t>
            </a:r>
            <a:r>
              <a:rPr lang="pt-BR" dirty="0"/>
              <a:t> sempre executa o código pelo menos uma vez, pois a condição é verificada no final.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C3B0C6-5038-E358-0B54-9A184330C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283" y="3583002"/>
            <a:ext cx="5844256" cy="265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0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F7680-FBAB-0DDB-1B33-3768C0FA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B77684-5207-B07C-98D4-E4D89905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r>
              <a:rPr lang="pt-BR" dirty="0"/>
              <a:t>Vamos criar um programa que continua pedindo um número até que o usuário insira o número 0.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441422-8245-2E1C-6D96-F617B8BFD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561" y="3161021"/>
            <a:ext cx="4740877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94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39</TotalTime>
  <Words>492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Circuito</vt:lpstr>
      <vt:lpstr>Programação em Python </vt:lpstr>
      <vt:lpstr>Lógica de programação</vt:lpstr>
      <vt:lpstr>Introdução a laços de repetição (Portugol)</vt:lpstr>
      <vt:lpstr>Tipos de laços de repetição</vt:lpstr>
      <vt:lpstr>Laço “enquanto” - while</vt:lpstr>
      <vt:lpstr>Exemplo:</vt:lpstr>
      <vt:lpstr>Explicação do exemplo:</vt:lpstr>
      <vt:lpstr>Laço "Repita" (do-while)</vt:lpstr>
      <vt:lpstr>Exemplo:</vt:lpstr>
      <vt:lpstr>Explicando o exemplo:</vt:lpstr>
      <vt:lpstr>Laço "Para" (for)</vt:lpstr>
      <vt:lpstr>Exemplo:</vt:lpstr>
      <vt:lpstr>Explicando o exemplo: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1</cp:revision>
  <dcterms:created xsi:type="dcterms:W3CDTF">2024-09-20T00:10:51Z</dcterms:created>
  <dcterms:modified xsi:type="dcterms:W3CDTF">2024-09-20T00:50:06Z</dcterms:modified>
</cp:coreProperties>
</file>