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90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9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89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990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44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41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0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388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1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34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34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5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2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55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1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23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F6C7-2B47-4CA0-9EC6-176C57CC5444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BADC-9576-4C0B-B278-D283DA8E69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723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CBABF-EE3D-9DBD-2271-E6D5993C4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Python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2FE73F-AD80-4D1F-9D18-2C9A7F411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08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8C161-0CA3-317F-BE7A-4BF08FFC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D5EFA-C1D6-CA63-92F4-D855B49B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declaração </a:t>
            </a:r>
            <a:r>
              <a:rPr lang="pt-BR" dirty="0" err="1"/>
              <a:t>if</a:t>
            </a:r>
            <a:r>
              <a:rPr lang="pt-BR" dirty="0"/>
              <a:t> executa um bloco de código se uma condição for verdadeira.</a:t>
            </a:r>
          </a:p>
          <a:p>
            <a:r>
              <a:rPr lang="pt-BR" dirty="0"/>
              <a:t>Em </a:t>
            </a:r>
            <a:r>
              <a:rPr lang="pt-BR" dirty="0" err="1"/>
              <a:t>portugol</a:t>
            </a:r>
            <a:r>
              <a:rPr lang="pt-BR" dirty="0"/>
              <a:t> seria o “SE”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A19F40-F5A8-7374-EB9D-2277F10C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17" y="3531040"/>
            <a:ext cx="9495187" cy="14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3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04B6D-A746-F912-ADEE-3E24FC0C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54ED3-6410-B13B-145A-A785143E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1B2B26-8E93-C9F0-113C-DA6AE5C9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34" y="3429000"/>
            <a:ext cx="6790153" cy="19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1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C6C8-037E-8219-8E2F-AC2CAB45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03C97-3588-1BF8-7E7C-E951DB27C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declaração </a:t>
            </a:r>
            <a:r>
              <a:rPr lang="pt-BR" dirty="0" err="1"/>
              <a:t>else</a:t>
            </a:r>
            <a:r>
              <a:rPr lang="pt-BR" dirty="0"/>
              <a:t> fornece um caminho alternativo caso a condição no </a:t>
            </a:r>
            <a:r>
              <a:rPr lang="pt-BR" dirty="0" err="1"/>
              <a:t>if</a:t>
            </a:r>
            <a:r>
              <a:rPr lang="pt-BR" dirty="0"/>
              <a:t> seja falsa.</a:t>
            </a:r>
          </a:p>
          <a:p>
            <a:r>
              <a:rPr lang="pt-BR" dirty="0"/>
              <a:t>Em </a:t>
            </a:r>
            <a:r>
              <a:rPr lang="pt-BR" dirty="0" err="1"/>
              <a:t>portugol</a:t>
            </a:r>
            <a:r>
              <a:rPr lang="pt-BR" dirty="0"/>
              <a:t> “</a:t>
            </a:r>
            <a:r>
              <a:rPr lang="pt-BR" dirty="0" err="1"/>
              <a:t>Senao</a:t>
            </a:r>
            <a:r>
              <a:rPr lang="pt-BR" dirty="0"/>
              <a:t>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3D473D-3395-FE32-E219-BEA68B49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37" y="3959225"/>
            <a:ext cx="9037748" cy="18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7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673F9-A2CD-C4EB-DCC1-CF804781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AA4E05-0048-13C5-B5C6-45D8E9BA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6AFC2B-1035-C9FD-19AA-92D695229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93" y="3194856"/>
            <a:ext cx="6906436" cy="24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6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9A6F-8BC0-4B47-C829-EF7EFAE0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B18EE-4095-9CBD-AE97-4476F298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</a:t>
            </a:r>
            <a:r>
              <a:rPr lang="pt-BR" dirty="0" err="1"/>
              <a:t>elif</a:t>
            </a:r>
            <a:r>
              <a:rPr lang="pt-BR" dirty="0"/>
              <a:t> (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)</a:t>
            </a:r>
          </a:p>
          <a:p>
            <a:r>
              <a:rPr lang="pt-BR" dirty="0"/>
              <a:t>Permite testar várias condições. Se a primeira condição for falsa, ela testa a próxima.</a:t>
            </a:r>
          </a:p>
          <a:p>
            <a:r>
              <a:rPr lang="pt-BR" dirty="0"/>
              <a:t>Em </a:t>
            </a:r>
            <a:r>
              <a:rPr lang="pt-BR" dirty="0" err="1"/>
              <a:t>portugol</a:t>
            </a:r>
            <a:r>
              <a:rPr lang="pt-BR" dirty="0"/>
              <a:t> (</a:t>
            </a:r>
            <a:r>
              <a:rPr lang="pt-BR" dirty="0" err="1"/>
              <a:t>senao</a:t>
            </a:r>
            <a:r>
              <a:rPr lang="pt-BR" dirty="0"/>
              <a:t> se)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898C5A-CAB1-5EAE-0384-C7E71394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57" y="4467509"/>
            <a:ext cx="7078286" cy="21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7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74DD7-A1C3-E882-2F5C-98C88B6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ADE31A-4D7B-FF95-3B96-C9AD991B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5AA63F-3C04-005E-6B5F-2EB33904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63" y="3054326"/>
            <a:ext cx="6435896" cy="28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5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21D17-2F4E-E1E9-60F3-47F51332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condicional (ternária)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7C81F-127F-8C32-8CA5-783A314E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 escrita de decisões simples em uma única linha.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21043C-DC78-C7E2-07ED-F4CE3665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6" y="3063296"/>
            <a:ext cx="6673850" cy="9058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613585-E3E5-537E-740B-357B9AFFF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93" y="4726384"/>
            <a:ext cx="7854552" cy="13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5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278F6-F924-9D3D-55D5-469B1899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4382F-6B29-55C7-9D6F-F4F97C4C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Comparadores: ==, !=, &gt;, &lt;, &gt;=, &lt;=</a:t>
            </a:r>
          </a:p>
          <a:p>
            <a:r>
              <a:rPr lang="pt-BR" dirty="0"/>
              <a:t>Operadores lógicos: </a:t>
            </a:r>
            <a:r>
              <a:rPr lang="pt-BR" dirty="0" err="1"/>
              <a:t>and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, </a:t>
            </a:r>
            <a:r>
              <a:rPr lang="pt-BR" dirty="0" err="1"/>
              <a:t>not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072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41</TotalTime>
  <Words>154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Programação em Python </vt:lpstr>
      <vt:lpstr>Estrutura de decisão em python</vt:lpstr>
      <vt:lpstr>Estrutura de decisão em python</vt:lpstr>
      <vt:lpstr>Estrutura de decisão em python</vt:lpstr>
      <vt:lpstr>Estrutura de decisão em python</vt:lpstr>
      <vt:lpstr>Estrutura de decisão em python</vt:lpstr>
      <vt:lpstr>Estrutura de decisão em python</vt:lpstr>
      <vt:lpstr>Expressão condicional (ternária)</vt:lpstr>
      <vt:lpstr>Operadores lógicos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2024-10-02T16:43:28Z</dcterms:created>
  <dcterms:modified xsi:type="dcterms:W3CDTF">2024-10-02T17:24:59Z</dcterms:modified>
</cp:coreProperties>
</file>