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84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3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1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70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3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48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19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7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8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6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9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FCC4-7E0A-4A25-B741-A01794092EC7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FF09-36E6-4F78-AD4B-1C65E101E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09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34D0-56D4-71F3-1C22-0260F95D3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Python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1D204-C5A1-35A4-9AFB-A1B3894B5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129383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CC039-F57F-2F7C-A082-F3320EAD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Desenhando gráficos com </a:t>
            </a:r>
            <a:r>
              <a:rPr lang="pt-BR" dirty="0" err="1"/>
              <a:t>pygames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8E4BD-AD25-3E32-0FD8-66C474FE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Pygame</a:t>
            </a:r>
            <a:r>
              <a:rPr lang="pt-BR" dirty="0"/>
              <a:t> oferece várias funções para desenhar formas geométricas, como retângulos, círculos e linhas.</a:t>
            </a:r>
          </a:p>
          <a:p>
            <a:r>
              <a:rPr lang="pt-BR" dirty="0"/>
              <a:t>Desenhando um retângulo: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00B55C-C601-84EE-273E-71F73FBB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53" y="3836380"/>
            <a:ext cx="9531458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7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3B74B-F815-5A4B-479C-C217EB3F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formas </a:t>
            </a:r>
            <a:r>
              <a:rPr lang="pt-BR" dirty="0" err="1"/>
              <a:t>geometricas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77EAD-49D0-BFF6-B480-F59C3F84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5904"/>
          </a:xfrm>
        </p:spPr>
        <p:txBody>
          <a:bodyPr>
            <a:normAutofit/>
          </a:bodyPr>
          <a:lstStyle/>
          <a:p>
            <a:r>
              <a:rPr lang="pt-BR" dirty="0"/>
              <a:t>Desenhando um Círculo</a:t>
            </a:r>
          </a:p>
          <a:p>
            <a:r>
              <a:rPr lang="pt-BR" dirty="0" err="1"/>
              <a:t>pygame.draw.circle</a:t>
            </a:r>
            <a:r>
              <a:rPr lang="pt-BR" dirty="0"/>
              <a:t>(</a:t>
            </a:r>
            <a:r>
              <a:rPr lang="pt-BR" dirty="0" err="1"/>
              <a:t>screen</a:t>
            </a:r>
            <a:r>
              <a:rPr lang="pt-BR" dirty="0"/>
              <a:t>, (0, 255, 0), (400, 300), 50)  </a:t>
            </a:r>
          </a:p>
          <a:p>
            <a:r>
              <a:rPr lang="pt-BR" dirty="0"/>
              <a:t># Círculo Verde no centro da tela, raio 50</a:t>
            </a:r>
          </a:p>
          <a:p>
            <a:endParaRPr lang="pt-BR" dirty="0"/>
          </a:p>
          <a:p>
            <a:r>
              <a:rPr lang="pt-BR" dirty="0"/>
              <a:t>DESENHANDO UMA LINHA:</a:t>
            </a:r>
          </a:p>
          <a:p>
            <a:r>
              <a:rPr lang="pt-BR" dirty="0" err="1"/>
              <a:t>pygame.draw.line</a:t>
            </a:r>
            <a:r>
              <a:rPr lang="pt-BR" dirty="0"/>
              <a:t>(</a:t>
            </a:r>
            <a:r>
              <a:rPr lang="pt-BR" dirty="0" err="1"/>
              <a:t>screen</a:t>
            </a:r>
            <a:r>
              <a:rPr lang="pt-BR" dirty="0"/>
              <a:t>, (0, 0, 255), (100, 100), (700, 100), 5)  </a:t>
            </a:r>
          </a:p>
          <a:p>
            <a:r>
              <a:rPr lang="pt-BR" dirty="0"/>
              <a:t># Linha Azul de espessura 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7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494D2-2FA8-9B02-D480-A2CF44A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Movimento de Objetos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1FFEE-F6F5-1B21-7697-081F889D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mover objetos em </a:t>
            </a:r>
            <a:r>
              <a:rPr lang="pt-BR" dirty="0" err="1"/>
              <a:t>Pygame</a:t>
            </a:r>
            <a:r>
              <a:rPr lang="pt-BR" dirty="0"/>
              <a:t> alterando suas coordenadas em cada ciclo do loop principal.</a:t>
            </a:r>
          </a:p>
          <a:p>
            <a:r>
              <a:rPr lang="pt-BR" dirty="0"/>
              <a:t>Exemplo de movimento simples:</a:t>
            </a:r>
          </a:p>
          <a:p>
            <a:endParaRPr lang="pt-BR" dirty="0"/>
          </a:p>
          <a:p>
            <a:r>
              <a:rPr lang="pt-BR" dirty="0"/>
              <a:t>(VAI FICAR PRA OUTRO SLIDE QUE NÃO CABE TUDO AQUI. TA BOM?</a:t>
            </a:r>
            <a:br>
              <a:rPr lang="pt-BR" dirty="0"/>
            </a:br>
            <a:r>
              <a:rPr lang="pt-BR" dirty="0"/>
              <a:t>NÃO GOSTOU RECLAMA COMO A MICROSOFT!)</a:t>
            </a:r>
            <a:br>
              <a:rPr lang="pt-BR" dirty="0"/>
            </a:br>
            <a:r>
              <a:rPr lang="pt-BR" dirty="0"/>
              <a:t>brincadeira!</a:t>
            </a:r>
          </a:p>
        </p:txBody>
      </p:sp>
    </p:spTree>
    <p:extLst>
      <p:ext uri="{BB962C8B-B14F-4D97-AF65-F5344CB8AC3E}">
        <p14:creationId xmlns:p14="http://schemas.microsoft.com/office/powerpoint/2010/main" val="292252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294678-3BE6-06B6-885A-C85C3E64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34"/>
            <a:ext cx="4135272" cy="6453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D8CAC9-3A4E-8ACE-6F69-35C10D71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272" y="2837099"/>
            <a:ext cx="7348501" cy="11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3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01E49-1D38-D1C9-FBEA-63D1532E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DC236-EA27-5884-9C62-8A1F0F85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terem feito todas as instalações necessárias e testar. Vamos desenvolver um jogo rápido para dar continuidade a aula.</a:t>
            </a:r>
          </a:p>
          <a:p>
            <a:endParaRPr lang="pt-BR" dirty="0"/>
          </a:p>
          <a:p>
            <a:r>
              <a:rPr lang="pt-BR" dirty="0"/>
              <a:t>Antes disso, tentem rodar o código anterior, nele possui alguns erros das estruturas básicas passadas no inicio da aula. Verifiquem e tentem arrumar.</a:t>
            </a:r>
          </a:p>
        </p:txBody>
      </p:sp>
    </p:spTree>
    <p:extLst>
      <p:ext uri="{BB962C8B-B14F-4D97-AF65-F5344CB8AC3E}">
        <p14:creationId xmlns:p14="http://schemas.microsoft.com/office/powerpoint/2010/main" val="332156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5E313-D31B-DBDC-5F12-59DCBA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o jogo criado pelo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625E7-6533-0EDC-5940-FDF5D810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jogador controla um quadrado vermelho com as teclas de seta esquerda e direita.</a:t>
            </a:r>
          </a:p>
          <a:p>
            <a:r>
              <a:rPr lang="pt-BR" dirty="0"/>
              <a:t>Um bloco azul cai do topo da tela e o jogador precisa desviar dele.</a:t>
            </a:r>
          </a:p>
          <a:p>
            <a:r>
              <a:rPr lang="pt-BR" dirty="0"/>
              <a:t>Se o jogador colidir com o bloco, o jogo termina com "Game Over!".</a:t>
            </a:r>
          </a:p>
          <a:p>
            <a:r>
              <a:rPr lang="pt-BR" dirty="0"/>
              <a:t>A tela é atualizada a cada ciclo do loop principal, e o bloco se move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32244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04CE-0F24-BB2C-9461-9F94B3D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D2F2B4-8FAA-9C58-BF34-6758170A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Nessa aula, cobrimos os fundamentos do </a:t>
            </a:r>
            <a:r>
              <a:rPr lang="pt-BR" dirty="0" err="1"/>
              <a:t>Pygame</a:t>
            </a:r>
            <a:r>
              <a:rPr lang="pt-BR" dirty="0"/>
              <a:t>, incluindo instalação, criação de janelas, eventos, desenho de gráficos e movimentação de objetos. Você pode expandir esse conhecimento para criar jogos mais complexos, adicionando mais funcionalidades como colisões avançadas, pontuação, múltiplos níveis e muito mais.</a:t>
            </a:r>
          </a:p>
        </p:txBody>
      </p:sp>
    </p:spTree>
    <p:extLst>
      <p:ext uri="{BB962C8B-B14F-4D97-AF65-F5344CB8AC3E}">
        <p14:creationId xmlns:p14="http://schemas.microsoft.com/office/powerpoint/2010/main" val="10687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337D-89EE-A783-7029-71642315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Pygame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4EB07-768E-BC4F-9450-F6D3AF58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é uma biblioteca de Python para criação de jogos e aplicações gráficas em 2D. Ela fornece funcionalidades para desenhar gráficos, controlar eventos de teclado e mouse, trabalhar com sons e muito mais, facilitando o desenvolvimento de jogos e simulações.</a:t>
            </a:r>
          </a:p>
        </p:txBody>
      </p:sp>
    </p:spTree>
    <p:extLst>
      <p:ext uri="{BB962C8B-B14F-4D97-AF65-F5344CB8AC3E}">
        <p14:creationId xmlns:p14="http://schemas.microsoft.com/office/powerpoint/2010/main" val="144960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FA6D-C2AF-AB36-D9DF-FB936CEF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Instalação do </a:t>
            </a:r>
            <a:r>
              <a:rPr lang="pt-BR" b="1" dirty="0" err="1"/>
              <a:t>Pygame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D9341-ABAD-1163-A2A7-55CF3366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usar o </a:t>
            </a:r>
            <a:r>
              <a:rPr lang="pt-BR" dirty="0" err="1"/>
              <a:t>Pygame</a:t>
            </a:r>
            <a:r>
              <a:rPr lang="pt-BR" dirty="0"/>
              <a:t>, é necessário instalá-lo em seu ambiente Python.</a:t>
            </a:r>
          </a:p>
          <a:p>
            <a:endParaRPr lang="pt-BR" b="1" dirty="0"/>
          </a:p>
          <a:p>
            <a:r>
              <a:rPr lang="pt-BR" b="1" dirty="0"/>
              <a:t>Passo 1</a:t>
            </a:r>
            <a:r>
              <a:rPr lang="pt-BR" dirty="0"/>
              <a:t>: Instalar o Python (caso não esteja instalado)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Baixe o Python do site oficial: </a:t>
            </a:r>
            <a:r>
              <a:rPr lang="pt-BR" dirty="0">
                <a:hlinkClick r:id="rId2"/>
              </a:rPr>
              <a:t>python.org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Durante a instalação, marque a opção "</a:t>
            </a:r>
            <a:r>
              <a:rPr lang="pt-BR" dirty="0" err="1"/>
              <a:t>Add</a:t>
            </a:r>
            <a:r>
              <a:rPr lang="pt-BR" dirty="0"/>
              <a:t> Python </a:t>
            </a:r>
            <a:r>
              <a:rPr lang="pt-BR" dirty="0" err="1"/>
              <a:t>to</a:t>
            </a:r>
            <a:r>
              <a:rPr lang="pt-BR" dirty="0"/>
              <a:t> PATH".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54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7C49F-FDE8-D57C-9A37-3526B42F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</a:t>
            </a:r>
            <a:r>
              <a:rPr lang="pt-BR" dirty="0" err="1"/>
              <a:t>pygames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B420C-7CE8-AA36-5199-3906BD04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Passo 2</a:t>
            </a:r>
            <a:r>
              <a:rPr lang="pt-BR" dirty="0"/>
              <a:t>: Instalar o Visual Studio </a:t>
            </a:r>
            <a:r>
              <a:rPr lang="pt-BR" dirty="0" err="1"/>
              <a:t>Code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Baixe e instale o Visual Studio </a:t>
            </a:r>
            <a:r>
              <a:rPr lang="pt-BR" dirty="0" err="1"/>
              <a:t>Code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code.visualstudio.com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Instale a extensão "Python" no Visual Studio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Passo 3</a:t>
            </a:r>
            <a:r>
              <a:rPr lang="pt-BR" dirty="0"/>
              <a:t>: Instalar o </a:t>
            </a:r>
            <a:r>
              <a:rPr lang="pt-BR" dirty="0" err="1"/>
              <a:t>Pygame</a:t>
            </a:r>
            <a:r>
              <a:rPr lang="pt-BR" dirty="0"/>
              <a:t> Abra o terminal no Visual Studio </a:t>
            </a:r>
            <a:r>
              <a:rPr lang="pt-BR" dirty="0" err="1"/>
              <a:t>Code</a:t>
            </a:r>
            <a:r>
              <a:rPr lang="pt-BR" dirty="0"/>
              <a:t> e execute: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pygame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81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54C0F-C50B-5D21-0635-1F30484B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Básica de um Programa com </a:t>
            </a:r>
            <a:r>
              <a:rPr lang="pt-BR" b="1" dirty="0" err="1"/>
              <a:t>Pygame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B734D-9701-9F35-3C6B-E008B9B9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Todo jogo em </a:t>
            </a:r>
            <a:r>
              <a:rPr lang="pt-BR" dirty="0" err="1"/>
              <a:t>Pygame</a:t>
            </a:r>
            <a:r>
              <a:rPr lang="pt-BR" dirty="0"/>
              <a:t> segue uma estrutura básica: inicialização, loop principal e finalização. Vamos detalhar cada parte.</a:t>
            </a:r>
          </a:p>
          <a:p>
            <a:endParaRPr lang="pt-BR" b="1" dirty="0"/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Inicialização do </a:t>
            </a:r>
            <a:r>
              <a:rPr lang="pt-BR" b="1" dirty="0" err="1"/>
              <a:t>Pygame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Antes de usar qualquer funcionalidade do </a:t>
            </a:r>
            <a:r>
              <a:rPr lang="pt-BR" dirty="0" err="1"/>
              <a:t>Pygame</a:t>
            </a:r>
            <a:r>
              <a:rPr lang="pt-BR" dirty="0"/>
              <a:t>, precisamos inicializá-lo.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 de código: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9B86FE-4F1E-9701-E88B-63101D1D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68" y="4953000"/>
            <a:ext cx="3417218" cy="12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DF933-B8F8-F4A4-D601-F5CA82F5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janela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1877F-63BF-E260-CF6D-69777748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pygame.display.set_mode</a:t>
            </a:r>
            <a:r>
              <a:rPr lang="pt-BR" dirty="0"/>
              <a:t>() é usada para criar uma janela.</a:t>
            </a:r>
          </a:p>
          <a:p>
            <a:r>
              <a:rPr lang="pt-BR" dirty="0"/>
              <a:t>Exemplo de código: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F88BE2-CC33-17B9-D892-C7CE249D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13" y="3971924"/>
            <a:ext cx="6685774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9AB8-6C3E-8EC6-B92C-C9C970F5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Configurar FPS (Frames per </a:t>
            </a:r>
            <a:r>
              <a:rPr lang="pt-BR" b="1" dirty="0" err="1"/>
              <a:t>Second</a:t>
            </a:r>
            <a:r>
              <a:rPr lang="pt-BR" b="1" dirty="0"/>
              <a:t>)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6CB0C-A08A-EF02-E0E1-D600F8CA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pygame.time.Clock</a:t>
            </a:r>
            <a:r>
              <a:rPr lang="pt-BR" dirty="0"/>
              <a:t>() é usada para controlar a taxa de atualização do jogo.</a:t>
            </a:r>
          </a:p>
          <a:p>
            <a:r>
              <a:rPr lang="pt-BR" dirty="0"/>
              <a:t>Exemplo de código: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D0AFA0-4CCA-A08A-FA89-A72C40F3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44" y="4445544"/>
            <a:ext cx="6648734" cy="9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888D8-D7E5-A785-EFD7-37977C5D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21AB-7D8B-D207-ADDF-0F2A89C8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7039"/>
            <a:ext cx="9905999" cy="3894162"/>
          </a:xfrm>
        </p:spPr>
        <p:txBody>
          <a:bodyPr/>
          <a:lstStyle/>
          <a:p>
            <a:r>
              <a:rPr lang="pt-BR" dirty="0"/>
              <a:t>Todo jogo possui um loop principal que se repete até o jogador fechar a janela.</a:t>
            </a:r>
          </a:p>
          <a:p>
            <a:r>
              <a:rPr lang="pt-BR" dirty="0"/>
              <a:t>Exemplo básico: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DE8A53-8A11-3490-10D0-5CD92F8C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06" y="3509898"/>
            <a:ext cx="7010588" cy="31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8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810B9-B927-300E-5185-147A4552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Encerrando o </a:t>
            </a:r>
            <a:r>
              <a:rPr lang="pt-BR" dirty="0" err="1"/>
              <a:t>pygame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2843B-D434-31A2-5CC1-E919E43F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finalizar o jogo corretamente, usamos </a:t>
            </a:r>
            <a:r>
              <a:rPr lang="pt-BR" dirty="0" err="1"/>
              <a:t>pygame.quit</a:t>
            </a:r>
            <a:r>
              <a:rPr lang="pt-BR" dirty="0"/>
              <a:t>().</a:t>
            </a:r>
          </a:p>
          <a:p>
            <a:r>
              <a:rPr lang="pt-BR" dirty="0"/>
              <a:t>Exemplo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A81780-173B-148E-B782-D7CFE3B4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2" y="3969733"/>
            <a:ext cx="4116735" cy="12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4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76</TotalTime>
  <Words>631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Programação em Python </vt:lpstr>
      <vt:lpstr>Introdução ao Pygame</vt:lpstr>
      <vt:lpstr>Instalação do Pygame</vt:lpstr>
      <vt:lpstr>Instalação pygames</vt:lpstr>
      <vt:lpstr>Estrutura Básica de um Programa com Pygame</vt:lpstr>
      <vt:lpstr>Criando uma janela</vt:lpstr>
      <vt:lpstr>Configurar FPS (Frames per Second):</vt:lpstr>
      <vt:lpstr>Loop principal</vt:lpstr>
      <vt:lpstr>Encerrando o pygame</vt:lpstr>
      <vt:lpstr>Desenhando gráficos com pygames</vt:lpstr>
      <vt:lpstr>Outras formas geometricas</vt:lpstr>
      <vt:lpstr>Movimento de Objetos</vt:lpstr>
      <vt:lpstr>Apresentação do PowerPoint</vt:lpstr>
      <vt:lpstr>Criando um jogo</vt:lpstr>
      <vt:lpstr>Explicando o jogo criado pelo professor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2024-10-23T21:34:23Z</dcterms:created>
  <dcterms:modified xsi:type="dcterms:W3CDTF">2024-10-23T22:50:31Z</dcterms:modified>
</cp:coreProperties>
</file>