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65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13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59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4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32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8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075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15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6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5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2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0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3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8DA5-0872-4907-B196-C5A2DEC9A741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ED07-C401-4EB2-B147-3E9DEE6671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35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2983A-11B1-756D-35DB-C5D89D7AC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0B037-F086-4650-757A-6E0FCA032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– luís </a:t>
            </a:r>
            <a:r>
              <a:rPr lang="pt-BR" dirty="0" err="1"/>
              <a:t>fernando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47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CA9B8-2A3E-6824-4219-31EB579F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pop?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75069-E215-8AA0-CDD3-E2169C57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Remoção: O método pop() remove o elemento da lista na posição especificada.</a:t>
            </a:r>
          </a:p>
          <a:p>
            <a:r>
              <a:rPr lang="pt-BR" dirty="0"/>
              <a:t>Retorno: Ele retorna o valor do elemento que foi removido.</a:t>
            </a:r>
          </a:p>
          <a:p>
            <a:r>
              <a:rPr lang="pt-BR" dirty="0"/>
              <a:t>Sem índice: Se você não passar nenhum índice para o pop(), ele remove e retorna o último elemento da lista por padrão.</a:t>
            </a:r>
          </a:p>
        </p:txBody>
      </p:sp>
    </p:spTree>
    <p:extLst>
      <p:ext uri="{BB962C8B-B14F-4D97-AF65-F5344CB8AC3E}">
        <p14:creationId xmlns:p14="http://schemas.microsoft.com/office/powerpoint/2010/main" val="1905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7AD7-9DA3-352A-6FC8-B498BC3A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2BAAB-A92F-881B-3DAB-75AF00DB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lista: O nome da sua lista.</a:t>
            </a:r>
          </a:p>
          <a:p>
            <a:r>
              <a:rPr lang="pt-BR" dirty="0"/>
              <a:t>índice: A posição do elemento que você deseja remover. Se omitido, remove o último elemento.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7FF33C-8262-7A3A-3AB7-66E73827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59" y="4020344"/>
            <a:ext cx="5413103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82309-B9BB-B3FF-C9EB-C5C4CE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84144-DD24-70FE-DF14-292574E0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27" y="2419350"/>
            <a:ext cx="8910368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2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487E9-813E-7D44-D47F-D442AD92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comuns para o POP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501EB-0389-74A1-55C3-EE0278D2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Remoção de elementos: Quando você precisa remover um elemento específico de uma lista.</a:t>
            </a:r>
          </a:p>
          <a:p>
            <a:r>
              <a:rPr lang="pt-BR" dirty="0"/>
              <a:t>Implementação de pilhas (LIFO): O pop() é ideal para remover o último elemento adicionado a uma lista, simulando o comportamento de uma pilha.</a:t>
            </a:r>
          </a:p>
          <a:p>
            <a:r>
              <a:rPr lang="pt-BR" dirty="0"/>
              <a:t>Implementação de filas (FIFO): Embora não seja a forma mais eficiente, o pop(0) pode ser usado para remover o primeiro elemento adicionado a uma lista, simulando o comportamento de uma fila.</a:t>
            </a:r>
          </a:p>
        </p:txBody>
      </p:sp>
    </p:spTree>
    <p:extLst>
      <p:ext uri="{BB962C8B-B14F-4D97-AF65-F5344CB8AC3E}">
        <p14:creationId xmlns:p14="http://schemas.microsoft.com/office/powerpoint/2010/main" val="11748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6A44-C832-F78F-EB53-A099A64F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o POP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F6C1C-B4EB-EC48-30E6-6CBC77A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Índice inválido: Se você passar um índice que não existe na lista, ocorrerá um </a:t>
            </a:r>
            <a:r>
              <a:rPr lang="pt-BR" dirty="0" err="1"/>
              <a:t>IndexError</a:t>
            </a:r>
            <a:r>
              <a:rPr lang="pt-BR" dirty="0"/>
              <a:t>.</a:t>
            </a:r>
          </a:p>
          <a:p>
            <a:r>
              <a:rPr lang="pt-BR" dirty="0"/>
              <a:t>Lista vazia: Tentar remover um elemento de uma lista vazia também resultará em um </a:t>
            </a:r>
            <a:r>
              <a:rPr lang="pt-BR" dirty="0" err="1"/>
              <a:t>IndexError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90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9B40F-0426-EE21-F71B-A4682719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POP VS 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73803-F340-E20A-D3AA-03F51DD7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pop(): Quando você precisa tanto remover o elemento quanto obter seu valor.</a:t>
            </a:r>
          </a:p>
          <a:p>
            <a:r>
              <a:rPr lang="pt-BR" dirty="0" err="1"/>
              <a:t>del</a:t>
            </a:r>
            <a:r>
              <a:rPr lang="pt-BR" dirty="0"/>
              <a:t>: Quando você apenas precisa remover o elemento e não se importa com seu valor.</a:t>
            </a:r>
          </a:p>
        </p:txBody>
      </p:sp>
    </p:spTree>
    <p:extLst>
      <p:ext uri="{BB962C8B-B14F-4D97-AF65-F5344CB8AC3E}">
        <p14:creationId xmlns:p14="http://schemas.microsoft.com/office/powerpoint/2010/main" val="106110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743B7-30F7-D36B-9291-6FE650A2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F799D-4983-6B6D-9E0F-6EE110CB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pop() é uma ferramenta versátil para manipular listas em Python. Ele oferece uma maneira conveniente de remover elementos e obter seus valores, tornando-o útil em diversas situações de programação. Ao entender como ele funciona e quando usá-lo, você poderá escrever código mais eficiente e expressivo.</a:t>
            </a:r>
          </a:p>
        </p:txBody>
      </p:sp>
    </p:spTree>
    <p:extLst>
      <p:ext uri="{BB962C8B-B14F-4D97-AF65-F5344CB8AC3E}">
        <p14:creationId xmlns:p14="http://schemas.microsoft.com/office/powerpoint/2010/main" val="412571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5334D-EE5B-13EC-BD67-107ED392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INSERT: Inserindo Elementos em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C1C09-FC2F-A680-4DF7-D3B1B1EA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insert</a:t>
            </a:r>
            <a:r>
              <a:rPr lang="pt-BR" dirty="0"/>
              <a:t>() é outra ferramenta útil para manipular listas em Python. Diferentemente do pop(), que remove elementos, o </a:t>
            </a:r>
            <a:r>
              <a:rPr lang="pt-BR" dirty="0" err="1"/>
              <a:t>insert</a:t>
            </a:r>
            <a:r>
              <a:rPr lang="pt-BR" dirty="0"/>
              <a:t>() adiciona um elemento a uma lista em uma posição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37842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9B1CC-566C-F2CD-1FA4-B75972AE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</a:t>
            </a:r>
            <a:r>
              <a:rPr lang="pt-BR" dirty="0" err="1"/>
              <a:t>Insert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58EA1-120A-9DED-B448-9A0140EE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Inserção: O método </a:t>
            </a:r>
            <a:r>
              <a:rPr lang="pt-BR" dirty="0" err="1"/>
              <a:t>insert</a:t>
            </a:r>
            <a:r>
              <a:rPr lang="pt-BR" dirty="0"/>
              <a:t>() insere um elemento na posição indicada, deslocando os demais elementos para a direita.</a:t>
            </a:r>
          </a:p>
          <a:p>
            <a:r>
              <a:rPr lang="pt-BR" dirty="0"/>
              <a:t>Argumentos: O </a:t>
            </a:r>
            <a:r>
              <a:rPr lang="pt-BR" dirty="0" err="1"/>
              <a:t>insert</a:t>
            </a:r>
            <a:r>
              <a:rPr lang="pt-BR" dirty="0"/>
              <a:t>() recebe dois argumentos:</a:t>
            </a:r>
          </a:p>
          <a:p>
            <a:pPr lvl="1"/>
            <a:r>
              <a:rPr lang="pt-BR" dirty="0"/>
              <a:t>O índice onde o elemento será inserido.</a:t>
            </a:r>
          </a:p>
          <a:p>
            <a:pPr lvl="1"/>
            <a:r>
              <a:rPr lang="pt-BR" dirty="0"/>
              <a:t>O valor a ser inserido.</a:t>
            </a:r>
          </a:p>
        </p:txBody>
      </p:sp>
    </p:spTree>
    <p:extLst>
      <p:ext uri="{BB962C8B-B14F-4D97-AF65-F5344CB8AC3E}">
        <p14:creationId xmlns:p14="http://schemas.microsoft.com/office/powerpoint/2010/main" val="204480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B5004-43D6-6B41-73AE-0A1D5DCE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1DACE-EF87-E66C-78E5-748BA4CC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7350"/>
            <a:ext cx="9905999" cy="3541714"/>
          </a:xfrm>
        </p:spPr>
        <p:txBody>
          <a:bodyPr/>
          <a:lstStyle/>
          <a:p>
            <a:r>
              <a:rPr lang="pt-BR" dirty="0"/>
              <a:t>lista: O nome da sua lista.</a:t>
            </a:r>
          </a:p>
          <a:p>
            <a:r>
              <a:rPr lang="pt-BR" dirty="0"/>
              <a:t>índice: A posição onde o elemento será inserido.</a:t>
            </a:r>
          </a:p>
          <a:p>
            <a:r>
              <a:rPr lang="pt-BR" dirty="0"/>
              <a:t>valor: O valor a ser inserido na lista.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F452F8-DEA9-A679-3F8C-F8A5A53A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75" y="3803746"/>
            <a:ext cx="7949871" cy="25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F0207-0009-0CCC-EA8B-578114A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listas?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DB352-F08B-F098-5C09-99B08F92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 são estruturas de dados em Python utilizadas para armazenar coleções de itens, podendo ser de diferentes tipos (números, </a:t>
            </a:r>
            <a:r>
              <a:rPr lang="pt-BR" dirty="0" err="1"/>
              <a:t>strings</a:t>
            </a:r>
            <a:r>
              <a:rPr lang="pt-BR" dirty="0"/>
              <a:t>, outras listas, etc.). Elas são mutáveis, ou seja, você pode adicionar, remover ou modificar elementos após a criação da lista.</a:t>
            </a:r>
          </a:p>
        </p:txBody>
      </p:sp>
    </p:spTree>
    <p:extLst>
      <p:ext uri="{BB962C8B-B14F-4D97-AF65-F5344CB8AC3E}">
        <p14:creationId xmlns:p14="http://schemas.microsoft.com/office/powerpoint/2010/main" val="56042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A34C8-7800-AD8B-585B-757D86D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comuns para o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CC2BD-64BB-DA9A-93D0-0CF4CFCB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Adição de elementos em posições específicas: Quando você precisa inserir um elemento em um lugar preciso dentro da lista.</a:t>
            </a:r>
          </a:p>
          <a:p>
            <a:r>
              <a:rPr lang="pt-BR" dirty="0"/>
              <a:t>Construção de listas de forma gradual: Você pode começar com uma lista vazia e usar o </a:t>
            </a:r>
            <a:r>
              <a:rPr lang="pt-BR" dirty="0" err="1"/>
              <a:t>insert</a:t>
            </a:r>
            <a:r>
              <a:rPr lang="pt-BR" dirty="0"/>
              <a:t>() para adicionar elementos um a um na ordem desejada.</a:t>
            </a:r>
          </a:p>
        </p:txBody>
      </p:sp>
    </p:spTree>
    <p:extLst>
      <p:ext uri="{BB962C8B-B14F-4D97-AF65-F5344CB8AC3E}">
        <p14:creationId xmlns:p14="http://schemas.microsoft.com/office/powerpoint/2010/main" val="78264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4EC9-E3CB-DE59-E93A-05A23803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</a:t>
            </a:r>
            <a:r>
              <a:rPr lang="pt-BR" dirty="0" err="1"/>
              <a:t>insert</a:t>
            </a:r>
            <a:r>
              <a:rPr lang="pt-BR" dirty="0"/>
              <a:t>() com </a:t>
            </a:r>
            <a:r>
              <a:rPr lang="pt-BR" dirty="0" err="1"/>
              <a:t>append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43E3A-52E2-BB12-C3D3-9D538E5A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append</a:t>
            </a:r>
            <a:r>
              <a:rPr lang="pt-BR" dirty="0"/>
              <a:t>(): Adiciona um elemento ao final da lista.</a:t>
            </a:r>
          </a:p>
          <a:p>
            <a:r>
              <a:rPr lang="pt-BR" dirty="0" err="1"/>
              <a:t>insert</a:t>
            </a:r>
            <a:r>
              <a:rPr lang="pt-BR" dirty="0"/>
              <a:t>(): Adiciona um elemento em uma posição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22541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6D51-B6E1-CEE4-FA9E-A1C1A96F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para utilizar o </a:t>
            </a:r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E66CD-8E5E-6386-11BD-4D9BA40A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Índice inválido: Se você passar um índice maior que o comprimento da lista, o elemento será inserido no final.</a:t>
            </a:r>
          </a:p>
          <a:p>
            <a:r>
              <a:rPr lang="pt-BR" dirty="0"/>
              <a:t>Índice negativo: Índices negativos contam a partir do final da lista.</a:t>
            </a:r>
          </a:p>
        </p:txBody>
      </p:sp>
    </p:spTree>
    <p:extLst>
      <p:ext uri="{BB962C8B-B14F-4D97-AF65-F5344CB8AC3E}">
        <p14:creationId xmlns:p14="http://schemas.microsoft.com/office/powerpoint/2010/main" val="30391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7856B-157E-1A03-20C9-0A96730A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pratico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AE2819-D773-6437-A884-51838A3C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65" y="2662252"/>
            <a:ext cx="11063870" cy="2212774"/>
          </a:xfrm>
        </p:spPr>
      </p:pic>
    </p:spTree>
    <p:extLst>
      <p:ext uri="{BB962C8B-B14F-4D97-AF65-F5344CB8AC3E}">
        <p14:creationId xmlns:p14="http://schemas.microsoft.com/office/powerpoint/2010/main" val="24283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C114-57DD-D75E-5660-DF6D1916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65914-1D62-E677-CDC0-BC9D25EE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insert</a:t>
            </a:r>
            <a:r>
              <a:rPr lang="pt-BR" dirty="0"/>
              <a:t>() é uma ferramenta fundamental para adicionar elementos a listas em Python com precisão. Ao entender como ele funciona e quando usá-lo, você poderá construir listas de forma mais flexível e organizada.</a:t>
            </a:r>
          </a:p>
        </p:txBody>
      </p:sp>
    </p:spTree>
    <p:extLst>
      <p:ext uri="{BB962C8B-B14F-4D97-AF65-F5344CB8AC3E}">
        <p14:creationId xmlns:p14="http://schemas.microsoft.com/office/powerpoint/2010/main" val="55712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DE434-C307-1F6A-603B-9A75D94A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79ACB-BAA8-7A97-CA95-AB56F4BC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lista com os nomes de 5 frutas.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Adicione a fruta "banana" no início da lista.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Remova a última fruta da lista.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Imprima a lista final.</a:t>
            </a:r>
          </a:p>
        </p:txBody>
      </p:sp>
    </p:spTree>
    <p:extLst>
      <p:ext uri="{BB962C8B-B14F-4D97-AF65-F5344CB8AC3E}">
        <p14:creationId xmlns:p14="http://schemas.microsoft.com/office/powerpoint/2010/main" val="58561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5EFF-0C17-E46E-F324-736B4980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EAFEA-ED51-4FBA-EC84-E8E9AA1B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são blocos de código reutilizáveis que realizam tarefas específicas. Elas ajudam a organizar o código e a evitar repetições.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FB7A6-8F21-D631-5DDC-D40D26DD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30" y="3672740"/>
            <a:ext cx="7115361" cy="22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746CD-49E2-B636-1E2B-697F885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com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1EEBF-99D6-481C-9C71-90CEB7D1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925B61-05DD-44C2-F21D-F4DB0BE7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64" y="2924898"/>
            <a:ext cx="6591894" cy="21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08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7FD31-80B9-E00F-7817-2352D4EF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37D1F-EB7F-F840-DA6D-D6B0CC20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função que calcula a área de um retângulo.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função que verifica se um número é par.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uma função que converte uma temperatura de Celsius para Fahrenheit.</a:t>
            </a:r>
          </a:p>
        </p:txBody>
      </p:sp>
    </p:spTree>
    <p:extLst>
      <p:ext uri="{BB962C8B-B14F-4D97-AF65-F5344CB8AC3E}">
        <p14:creationId xmlns:p14="http://schemas.microsoft.com/office/powerpoint/2010/main" val="19125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E6F3-2A6E-0C22-03A2-C9C904B8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lista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04E713-7046-2C1F-98EF-64154530F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762" y="2492873"/>
            <a:ext cx="7463300" cy="1331912"/>
          </a:xfrm>
        </p:spPr>
      </p:pic>
    </p:spTree>
    <p:extLst>
      <p:ext uri="{BB962C8B-B14F-4D97-AF65-F5344CB8AC3E}">
        <p14:creationId xmlns:p14="http://schemas.microsoft.com/office/powerpoint/2010/main" val="203911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6574B-E937-1EBA-629A-0FE79866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Elementos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94BE66-D7FD-D3E9-A92E-3216EDD2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531" y="2497540"/>
            <a:ext cx="10608756" cy="2975212"/>
          </a:xfrm>
        </p:spPr>
      </p:pic>
    </p:spTree>
    <p:extLst>
      <p:ext uri="{BB962C8B-B14F-4D97-AF65-F5344CB8AC3E}">
        <p14:creationId xmlns:p14="http://schemas.microsoft.com/office/powerpoint/2010/main" val="6626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27B82-E13C-1DA8-E13C-92A8D1D9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Modificando elementos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181744-58DD-0601-D36F-2C7DC98E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050" y="2415654"/>
            <a:ext cx="6108724" cy="2597635"/>
          </a:xfrm>
        </p:spPr>
      </p:pic>
    </p:spTree>
    <p:extLst>
      <p:ext uri="{BB962C8B-B14F-4D97-AF65-F5344CB8AC3E}">
        <p14:creationId xmlns:p14="http://schemas.microsoft.com/office/powerpoint/2010/main" val="14296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C34E4-EF8C-E23F-8A4D-81BA5DFA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elementos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294B0F-B0C9-2C1D-60BC-4F6BCE052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33" y="2804626"/>
            <a:ext cx="10307133" cy="1478570"/>
          </a:xfrm>
        </p:spPr>
      </p:pic>
    </p:spTree>
    <p:extLst>
      <p:ext uri="{BB962C8B-B14F-4D97-AF65-F5344CB8AC3E}">
        <p14:creationId xmlns:p14="http://schemas.microsoft.com/office/powerpoint/2010/main" val="31797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54837-C7C0-569C-DA61-DFFAF9CD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Remover elementos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692BF96-37FB-52BF-1C42-C27FB369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730808"/>
            <a:ext cx="8035621" cy="25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290B91-D8EB-6E57-0151-21E81856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33" y="1115704"/>
            <a:ext cx="8027334" cy="4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D3C4B-3F0A-96D2-C59E-0AE84C9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30C8F1-F0F2-8565-491D-ECD49FEB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pop() é uma ferramenta poderosa em Python quando se trata de manipular listas. Ele serve para remover e retornar um elemento de uma lista, o que significa que você pode tanto excluir o elemento quanto armazenar seu valor em uma variável para uso posterior.</a:t>
            </a:r>
          </a:p>
        </p:txBody>
      </p:sp>
    </p:spTree>
    <p:extLst>
      <p:ext uri="{BB962C8B-B14F-4D97-AF65-F5344CB8AC3E}">
        <p14:creationId xmlns:p14="http://schemas.microsoft.com/office/powerpoint/2010/main" val="1084907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168</TotalTime>
  <Words>811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Circuito</vt:lpstr>
      <vt:lpstr>Programação em python</vt:lpstr>
      <vt:lpstr>O que são listas?</vt:lpstr>
      <vt:lpstr>Criando uma lista</vt:lpstr>
      <vt:lpstr>Acessando Elementos</vt:lpstr>
      <vt:lpstr>Modificando elementos</vt:lpstr>
      <vt:lpstr>Adicionando elementos</vt:lpstr>
      <vt:lpstr>Remover elementos</vt:lpstr>
      <vt:lpstr>Apresentação do PowerPoint</vt:lpstr>
      <vt:lpstr>Método POP</vt:lpstr>
      <vt:lpstr>Como funciona o pop?</vt:lpstr>
      <vt:lpstr>POP</vt:lpstr>
      <vt:lpstr>Exemplo</vt:lpstr>
      <vt:lpstr>Usos comuns para o POP</vt:lpstr>
      <vt:lpstr>Cuidados com o POP</vt:lpstr>
      <vt:lpstr>Quando usar o POP VS DEL</vt:lpstr>
      <vt:lpstr>Resumo</vt:lpstr>
      <vt:lpstr>INSERT: Inserindo Elementos em Listas</vt:lpstr>
      <vt:lpstr>Como funciona o Insert?</vt:lpstr>
      <vt:lpstr>Exemplo</vt:lpstr>
      <vt:lpstr>Usos comuns para o insert</vt:lpstr>
      <vt:lpstr>Comparando insert() com append():</vt:lpstr>
      <vt:lpstr>Cuidados para utilizar o insert</vt:lpstr>
      <vt:lpstr>Exemplo pratico</vt:lpstr>
      <vt:lpstr>Em resumo</vt:lpstr>
      <vt:lpstr>Exercícios</vt:lpstr>
      <vt:lpstr>Funções</vt:lpstr>
      <vt:lpstr>Funções com retorno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2024-10-09T19:15:32Z</dcterms:created>
  <dcterms:modified xsi:type="dcterms:W3CDTF">2024-10-09T22:04:10Z</dcterms:modified>
</cp:coreProperties>
</file>