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5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31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41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6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86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4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1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9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1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DA69-E879-4E30-8BF6-C0D1E9072D52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C4B4-0C25-437F-A50B-15AD5930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45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34154-CC9E-F972-C8CE-2F07AE7F1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6608D-3F37-133F-CB52-8710C11BC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– Jaguariúna</a:t>
            </a:r>
          </a:p>
        </p:txBody>
      </p:sp>
    </p:spTree>
    <p:extLst>
      <p:ext uri="{BB962C8B-B14F-4D97-AF65-F5344CB8AC3E}">
        <p14:creationId xmlns:p14="http://schemas.microsoft.com/office/powerpoint/2010/main" val="66356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EF7E3-27F8-2697-8DD9-ED626F26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05600-59FE-C134-E2BE-3A5331F5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CALCULATE altera o contexto de filtro para calcular expressões específicas.</a:t>
            </a:r>
          </a:p>
          <a:p>
            <a:r>
              <a:rPr lang="pt-BR" dirty="0"/>
              <a:t>SINTAXE: CALCULATE(&lt;Expression&gt;, &lt;Filter1&gt;, &lt;Filter2&gt;, ...)</a:t>
            </a:r>
          </a:p>
          <a:p>
            <a:r>
              <a:rPr lang="pt-BR" dirty="0"/>
              <a:t>Exemplo: Para calcular o total de vendas para uma Região específica: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C27CC8-00A1-17C3-1935-646B7739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9" y="4861943"/>
            <a:ext cx="10564724" cy="6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68BF5-2C24-7169-A912-F5D2269B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13DF3-D443-BDF2-5974-F1C22112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em tabelas relacionadas para trazer valores de outra tabela, seguindo relações definidas no modelo.</a:t>
            </a:r>
          </a:p>
          <a:p>
            <a:r>
              <a:rPr lang="pt-BR" dirty="0"/>
              <a:t>Sintaxe: RELATED(&lt;</a:t>
            </a:r>
            <a:r>
              <a:rPr lang="pt-BR" dirty="0" err="1"/>
              <a:t>ColumnName</a:t>
            </a:r>
            <a:r>
              <a:rPr lang="pt-BR" dirty="0"/>
              <a:t>&gt;)</a:t>
            </a:r>
          </a:p>
          <a:p>
            <a:r>
              <a:rPr lang="pt-BR" dirty="0"/>
              <a:t>Exemplo: Se Vendas está relacionado com a tabela Produtos e você deseja trazer o nome do produto para a tabela Vendas: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EFFEA4-D326-B810-7F16-21EFA550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60" y="5236191"/>
            <a:ext cx="8206279" cy="8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4161-10A1-5691-ABEF-49BC1F5C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e IFERROR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5E577-D35F-BE02-0D6B-2A015718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IF cria expressões condicionais.</a:t>
            </a:r>
          </a:p>
          <a:p>
            <a:r>
              <a:rPr lang="pt-BR" dirty="0"/>
              <a:t>IFERROR lida com erros, retornando um valor alternativo quando uma expressão dá erro.</a:t>
            </a:r>
          </a:p>
          <a:p>
            <a:endParaRPr lang="pt-BR" dirty="0"/>
          </a:p>
          <a:p>
            <a:r>
              <a:rPr lang="pt-BR" dirty="0"/>
              <a:t>Sintaxe: </a:t>
            </a:r>
            <a:r>
              <a:rPr lang="en-US" dirty="0"/>
              <a:t>IF(&lt;Condition&gt;, &lt;</a:t>
            </a:r>
            <a:r>
              <a:rPr lang="en-US" dirty="0" err="1"/>
              <a:t>TrueResult</a:t>
            </a:r>
            <a:r>
              <a:rPr lang="en-US" dirty="0"/>
              <a:t>&gt;, &lt;</a:t>
            </a:r>
            <a:r>
              <a:rPr lang="en-US" dirty="0" err="1"/>
              <a:t>FalseResult</a:t>
            </a:r>
            <a:r>
              <a:rPr lang="en-US" dirty="0"/>
              <a:t>&gt;)</a:t>
            </a:r>
          </a:p>
          <a:p>
            <a:r>
              <a:rPr lang="en-US" dirty="0"/>
              <a:t>IFERROR(&lt;Value&gt;, &lt;</a:t>
            </a:r>
            <a:r>
              <a:rPr lang="en-US" dirty="0" err="1"/>
              <a:t>AlternateResult</a:t>
            </a:r>
            <a:r>
              <a:rPr lang="en-US" dirty="0"/>
              <a:t>&gt;)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98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457C-90A0-B9E9-1F25-D156B26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e IFERROR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73E8A-D388-6589-A724-D71658F2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Para verificar se uma venda excede 1000 e marcar como "Alta" ou "Baixa":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evitar erros de divisão por zero: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D18EE6-7204-B82C-9CF3-360499E4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11" y="3290189"/>
            <a:ext cx="8624956" cy="7301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9734B5-47D1-DF93-46BD-584C7F15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11" y="5213445"/>
            <a:ext cx="9254715" cy="7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34BB-2E0A-54E5-0715-309CA5CC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45D52-254B-65AC-9D29-EAEFB258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Essas funções DAX são fundamentais para cálculos e manipulações no Power BI, ajudando a construir relatórios dinâmicos e interativos com dados filtrados, somados, ou transformados conforme as necessidades do negócio.</a:t>
            </a:r>
          </a:p>
        </p:txBody>
      </p:sp>
    </p:spTree>
    <p:extLst>
      <p:ext uri="{BB962C8B-B14F-4D97-AF65-F5344CB8AC3E}">
        <p14:creationId xmlns:p14="http://schemas.microsoft.com/office/powerpoint/2010/main" val="255734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EFB05-87A6-634A-428F-E032F59B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0AA48-00F5-0F23-B6F6-A1125329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DAX (Data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Expressions</a:t>
            </a:r>
            <a:r>
              <a:rPr lang="pt-BR" dirty="0"/>
              <a:t>) é uma linguagem de fórmulas usada no Power BI, Power </a:t>
            </a:r>
            <a:r>
              <a:rPr lang="pt-BR" dirty="0" err="1"/>
              <a:t>Pivot</a:t>
            </a:r>
            <a:r>
              <a:rPr lang="pt-BR" dirty="0"/>
              <a:t> e </a:t>
            </a:r>
            <a:r>
              <a:rPr lang="pt-BR" dirty="0" err="1"/>
              <a:t>Analysis</a:t>
            </a:r>
            <a:r>
              <a:rPr lang="pt-BR" dirty="0"/>
              <a:t> Services para criar cálculos poderosos em seus modelos de dados. Vou explicar algumas funções e fornecer exemplos práticos de como usá-las no Power BI.</a:t>
            </a:r>
          </a:p>
        </p:txBody>
      </p:sp>
    </p:spTree>
    <p:extLst>
      <p:ext uri="{BB962C8B-B14F-4D97-AF65-F5344CB8AC3E}">
        <p14:creationId xmlns:p14="http://schemas.microsoft.com/office/powerpoint/2010/main" val="293284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907F-D721-F9C9-28C8-F4A5EFB4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 (SOMA)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B036E-165E-54DC-8564-FA0A7B1E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SINTAXE: SUM(&lt;</a:t>
            </a:r>
            <a:r>
              <a:rPr lang="pt-BR" dirty="0" err="1"/>
              <a:t>ColumnName</a:t>
            </a:r>
            <a:r>
              <a:rPr lang="pt-BR" dirty="0"/>
              <a:t>&gt;)</a:t>
            </a:r>
          </a:p>
          <a:p>
            <a:r>
              <a:rPr lang="pt-BR" dirty="0"/>
              <a:t>Exemplo: Imagine uma tabela chamada Vendas com uma coluna </a:t>
            </a:r>
            <a:r>
              <a:rPr lang="pt-BR" dirty="0" err="1"/>
              <a:t>ValorVenda</a:t>
            </a:r>
            <a:r>
              <a:rPr lang="pt-BR" dirty="0"/>
              <a:t>. Para somar todas as vendas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B298D0-27C0-AA53-3B45-CE112821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57" y="4317312"/>
            <a:ext cx="6846907" cy="8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A816-D10E-C5E4-0FD6-8E490F1E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AVERAGE (Média)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A8180-6D92-11FE-D634-FD24E633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AVERAGE calcula a média de uma coluna de valores numéricos.</a:t>
            </a:r>
          </a:p>
          <a:p>
            <a:r>
              <a:rPr lang="pt-BR" dirty="0"/>
              <a:t>Sintaxe: AVERAGE(&lt;</a:t>
            </a:r>
            <a:r>
              <a:rPr lang="pt-BR" dirty="0" err="1"/>
              <a:t>ColumnName</a:t>
            </a:r>
            <a:r>
              <a:rPr lang="pt-BR" dirty="0"/>
              <a:t>&gt;)</a:t>
            </a:r>
          </a:p>
          <a:p>
            <a:r>
              <a:rPr lang="pt-BR" dirty="0"/>
              <a:t>Exemplo: Se você quiser encontrar a média de vendas em Vendas[</a:t>
            </a:r>
            <a:r>
              <a:rPr lang="pt-BR" dirty="0" err="1"/>
              <a:t>ValorVenda</a:t>
            </a:r>
            <a:r>
              <a:rPr lang="pt-BR" dirty="0"/>
              <a:t>]: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08DF3-52DE-3A96-44EC-EF0DC0C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25" y="4689855"/>
            <a:ext cx="7995772" cy="11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24E4-B4B6-C13B-829E-9745DB62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5E4B5-F15E-C2F1-DD5C-E702CAB4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Essas funções retornam o maior (MAX) ou o menor (MIN) valor de uma coluna.</a:t>
            </a:r>
          </a:p>
          <a:p>
            <a:r>
              <a:rPr lang="pt-BR" dirty="0"/>
              <a:t>Sintaxe: MAX(&lt;</a:t>
            </a:r>
            <a:r>
              <a:rPr lang="pt-BR" dirty="0" err="1"/>
              <a:t>ColumnName</a:t>
            </a:r>
            <a:r>
              <a:rPr lang="pt-BR" dirty="0"/>
              <a:t>&gt;) E MIN(&lt;</a:t>
            </a:r>
            <a:r>
              <a:rPr lang="pt-BR" dirty="0" err="1"/>
              <a:t>ColumnName</a:t>
            </a:r>
            <a:r>
              <a:rPr lang="pt-BR" dirty="0"/>
              <a:t>&gt;)</a:t>
            </a:r>
          </a:p>
          <a:p>
            <a:r>
              <a:rPr lang="pt-BR" dirty="0"/>
              <a:t>Exemplo: Para encontrar o maior e menor valor de vendas: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89ED5C-9233-B98E-62F2-4D625B3B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67" y="4480090"/>
            <a:ext cx="6945865" cy="14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6C1-D908-A679-72A2-AB855243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COUNT, COUNTROWS e COUNTA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ECCB-8EBF-0F4B-3609-74E7FF98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383386"/>
          </a:xfrm>
        </p:spPr>
        <p:txBody>
          <a:bodyPr>
            <a:normAutofit/>
          </a:bodyPr>
          <a:lstStyle/>
          <a:p>
            <a:r>
              <a:rPr lang="pt-BR" dirty="0"/>
              <a:t>COUNT conta o número de valores numéricos em uma coluna.</a:t>
            </a:r>
          </a:p>
          <a:p>
            <a:r>
              <a:rPr lang="pt-BR" dirty="0"/>
              <a:t>COUNTA conta o número de valores não vazios em uma coluna.</a:t>
            </a:r>
          </a:p>
          <a:p>
            <a:r>
              <a:rPr lang="pt-BR" dirty="0"/>
              <a:t>COUNTROWS conta o número de linhas em uma tabela ou em uma expressão filtrada.</a:t>
            </a:r>
          </a:p>
          <a:p>
            <a:r>
              <a:rPr lang="pt-BR" dirty="0"/>
              <a:t>Sintaxe: </a:t>
            </a:r>
          </a:p>
          <a:p>
            <a:pPr lvl="1"/>
            <a:r>
              <a:rPr lang="en-US" dirty="0"/>
              <a:t>COUNT(&lt;</a:t>
            </a:r>
            <a:r>
              <a:rPr lang="en-US" dirty="0" err="1"/>
              <a:t>ColumnName</a:t>
            </a:r>
            <a:r>
              <a:rPr lang="en-US" dirty="0"/>
              <a:t>&gt;) </a:t>
            </a:r>
          </a:p>
          <a:p>
            <a:pPr lvl="1"/>
            <a:r>
              <a:rPr lang="en-US" dirty="0"/>
              <a:t>COUNTA(&lt;</a:t>
            </a:r>
            <a:r>
              <a:rPr lang="en-US" dirty="0" err="1"/>
              <a:t>ColumnName</a:t>
            </a:r>
            <a:r>
              <a:rPr lang="en-US" dirty="0"/>
              <a:t>&gt;) </a:t>
            </a:r>
          </a:p>
          <a:p>
            <a:pPr lvl="1"/>
            <a:r>
              <a:rPr lang="en-US" dirty="0"/>
              <a:t>COUNTROWS(&lt;Table&gt;)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66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6EB8C-CD8B-B9E6-1E21-B2F04235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COUNT, COUNTROWS e COUNTA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C3E6E-C429-ADDC-E787-653214AE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Contar o número de vendas feitas: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533587-D983-5A7E-149F-97C95B14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8" y="3698206"/>
            <a:ext cx="10401945" cy="17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D904A-1FF6-8195-5BC2-79346B5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3470C-680A-ABC1-AAF8-05E84178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Combina dois valores de texto em um só.</a:t>
            </a:r>
          </a:p>
          <a:p>
            <a:r>
              <a:rPr lang="pt-BR" dirty="0"/>
              <a:t>SINTAXE: CONCATENATE(&lt;Text1&gt;, &lt;Text2&gt;)</a:t>
            </a:r>
          </a:p>
          <a:p>
            <a:r>
              <a:rPr lang="pt-BR" dirty="0"/>
              <a:t>Exemplo: Se você deseja combinar o Nome do Produto e Categoria em um campo: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4E7C7E-3AFA-AC02-A01D-7E66615A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3" y="4642300"/>
            <a:ext cx="10640393" cy="7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9603-3CB7-F693-8D9E-DF4552D3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9E762-D6BB-32E1-F624-3177C0B1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uma tabela modificada com base em uma condição de filtro.</a:t>
            </a:r>
          </a:p>
          <a:p>
            <a:r>
              <a:rPr lang="pt-BR" dirty="0"/>
              <a:t>Sintaxe: FILTER(&lt;</a:t>
            </a:r>
            <a:r>
              <a:rPr lang="pt-BR" dirty="0" err="1"/>
              <a:t>Table</a:t>
            </a:r>
            <a:r>
              <a:rPr lang="pt-BR" dirty="0"/>
              <a:t>&gt;, &lt;</a:t>
            </a:r>
            <a:r>
              <a:rPr lang="pt-BR" dirty="0" err="1"/>
              <a:t>FilterExpression</a:t>
            </a:r>
            <a:r>
              <a:rPr lang="pt-BR" dirty="0"/>
              <a:t>&gt;)</a:t>
            </a:r>
          </a:p>
          <a:p>
            <a:r>
              <a:rPr lang="pt-BR" dirty="0"/>
              <a:t>Exemplo: Filtrar as vendas que excedem 1000: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F580A5-E530-2019-B480-C214BA87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91" y="4589626"/>
            <a:ext cx="8814839" cy="7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</TotalTime>
  <Words>497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POWER BI</vt:lpstr>
      <vt:lpstr>Funções dax</vt:lpstr>
      <vt:lpstr>SUM (SOMA)</vt:lpstr>
      <vt:lpstr>AVERAGE (Média)</vt:lpstr>
      <vt:lpstr>Max e min</vt:lpstr>
      <vt:lpstr>COUNT, COUNTROWS e COUNTA</vt:lpstr>
      <vt:lpstr>COUNT, COUNTROWS e COUNTA</vt:lpstr>
      <vt:lpstr>CONCATENATE</vt:lpstr>
      <vt:lpstr>FILTER</vt:lpstr>
      <vt:lpstr>CALCULATE</vt:lpstr>
      <vt:lpstr>RELATED</vt:lpstr>
      <vt:lpstr>IF e IFERROR</vt:lpstr>
      <vt:lpstr>IF e IFERROR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2024-11-09T13:49:10Z</dcterms:created>
  <dcterms:modified xsi:type="dcterms:W3CDTF">2024-11-09T14:25:10Z</dcterms:modified>
</cp:coreProperties>
</file>