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A3079FC-67EC-4D66-9180-1CD562B2870B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0ADAE23-1B12-488E-A668-89208274A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88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9FC-67EC-4D66-9180-1CD562B2870B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AE23-1B12-488E-A668-89208274A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96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9FC-67EC-4D66-9180-1CD562B2870B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AE23-1B12-488E-A668-89208274A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446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9FC-67EC-4D66-9180-1CD562B2870B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AE23-1B12-488E-A668-89208274A213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983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9FC-67EC-4D66-9180-1CD562B2870B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AE23-1B12-488E-A668-89208274A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746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9FC-67EC-4D66-9180-1CD562B2870B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AE23-1B12-488E-A668-89208274A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572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9FC-67EC-4D66-9180-1CD562B2870B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AE23-1B12-488E-A668-89208274A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11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9FC-67EC-4D66-9180-1CD562B2870B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AE23-1B12-488E-A668-89208274A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681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9FC-67EC-4D66-9180-1CD562B2870B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AE23-1B12-488E-A668-89208274A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06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9FC-67EC-4D66-9180-1CD562B2870B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AE23-1B12-488E-A668-89208274A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9FC-67EC-4D66-9180-1CD562B2870B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AE23-1B12-488E-A668-89208274A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61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9FC-67EC-4D66-9180-1CD562B2870B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AE23-1B12-488E-A668-89208274A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95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9FC-67EC-4D66-9180-1CD562B2870B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AE23-1B12-488E-A668-89208274A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20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9FC-67EC-4D66-9180-1CD562B2870B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AE23-1B12-488E-A668-89208274A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55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9FC-67EC-4D66-9180-1CD562B2870B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AE23-1B12-488E-A668-89208274A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47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9FC-67EC-4D66-9180-1CD562B2870B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AE23-1B12-488E-A668-89208274A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32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79FC-67EC-4D66-9180-1CD562B2870B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AE23-1B12-488E-A668-89208274A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47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79FC-67EC-4D66-9180-1CD562B2870B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DAE23-1B12-488E-A668-89208274A2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810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FCDA2-79BA-2D8D-04DE-9C3844B03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11E4E5-EEA1-5B9B-3E8C-2BD173742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Luis Fernando</a:t>
            </a:r>
          </a:p>
          <a:p>
            <a:r>
              <a:rPr lang="pt-BR" dirty="0"/>
              <a:t>Senai 5.13 - Jaguariúna</a:t>
            </a:r>
          </a:p>
        </p:txBody>
      </p:sp>
    </p:spTree>
    <p:extLst>
      <p:ext uri="{BB962C8B-B14F-4D97-AF65-F5344CB8AC3E}">
        <p14:creationId xmlns:p14="http://schemas.microsoft.com/office/powerpoint/2010/main" val="311577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3472A-179B-84E3-03B4-270218EF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SOBRE TRY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547DD-25C3-464B-70EF-4DC30818C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bloco </a:t>
            </a:r>
            <a:r>
              <a:rPr lang="pt-BR" b="1" dirty="0" err="1"/>
              <a:t>try</a:t>
            </a:r>
            <a:r>
              <a:rPr lang="pt-BR" dirty="0"/>
              <a:t> em Python é uma ferramenta essencial para o tratamento de exceções. Exceções são eventos que ocorrem durante a execução de um programa e que interrompem o fluxo normal de execução. Quando um erro ocorre, em vez de o programa falhar abruptamente, você pode usar </a:t>
            </a:r>
            <a:r>
              <a:rPr lang="pt-BR" dirty="0" err="1"/>
              <a:t>try</a:t>
            </a:r>
            <a:r>
              <a:rPr lang="pt-BR" dirty="0"/>
              <a:t> para "tentar" executar um bloco de código e lidar com possíveis erros de maneira controlada.</a:t>
            </a:r>
          </a:p>
        </p:txBody>
      </p:sp>
    </p:spTree>
    <p:extLst>
      <p:ext uri="{BB962C8B-B14F-4D97-AF65-F5344CB8AC3E}">
        <p14:creationId xmlns:p14="http://schemas.microsoft.com/office/powerpoint/2010/main" val="417533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A2FB7-2D41-818A-192F-467DBFE1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TRY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3E55506-5B1B-8E9F-F6C6-192263FA0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163" y="2256634"/>
            <a:ext cx="10073674" cy="3022102"/>
          </a:xfrm>
        </p:spPr>
      </p:pic>
    </p:spTree>
    <p:extLst>
      <p:ext uri="{BB962C8B-B14F-4D97-AF65-F5344CB8AC3E}">
        <p14:creationId xmlns:p14="http://schemas.microsoft.com/office/powerpoint/2010/main" val="304774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D4488-C68C-8A25-DC8E-CAC17643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sobre </a:t>
            </a:r>
            <a:r>
              <a:rPr lang="pt-BR" dirty="0" err="1"/>
              <a:t>try</a:t>
            </a:r>
            <a:r>
              <a:rPr lang="pt-BR" dirty="0"/>
              <a:t> 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A45D52-8A27-2A50-882F-EE789C98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try</a:t>
            </a:r>
            <a:r>
              <a:rPr lang="pt-BR" dirty="0"/>
              <a:t>: O bloco onde você coloca o código que pode gerar uma exceção.</a:t>
            </a:r>
          </a:p>
          <a:p>
            <a:r>
              <a:rPr lang="pt-BR" b="1" dirty="0" err="1"/>
              <a:t>except</a:t>
            </a:r>
            <a:r>
              <a:rPr lang="pt-BR" dirty="0"/>
              <a:t>: O bloco que captura e trata a exceção. Você pode especificar o tipo de exceção a ser capturada ou usar uma exceção genérica.</a:t>
            </a:r>
          </a:p>
          <a:p>
            <a:r>
              <a:rPr lang="pt-BR" b="1" dirty="0" err="1"/>
              <a:t>else</a:t>
            </a:r>
            <a:r>
              <a:rPr lang="pt-BR" dirty="0"/>
              <a:t>: (opcional) Executado se o bloco </a:t>
            </a:r>
            <a:r>
              <a:rPr lang="pt-BR" dirty="0" err="1"/>
              <a:t>try</a:t>
            </a:r>
            <a:r>
              <a:rPr lang="pt-BR" dirty="0"/>
              <a:t> não gerar nenhuma exceção.</a:t>
            </a:r>
          </a:p>
          <a:p>
            <a:r>
              <a:rPr lang="pt-BR" b="1" dirty="0" err="1"/>
              <a:t>finally</a:t>
            </a:r>
            <a:r>
              <a:rPr lang="pt-BR" dirty="0"/>
              <a:t>: (opcional) Executado sempre, independentemente de ter ocorrido uma exceção ou não. Útil para liberar recursos, como fechar arquivos.</a:t>
            </a:r>
          </a:p>
        </p:txBody>
      </p:sp>
    </p:spTree>
    <p:extLst>
      <p:ext uri="{BB962C8B-B14F-4D97-AF65-F5344CB8AC3E}">
        <p14:creationId xmlns:p14="http://schemas.microsoft.com/office/powerpoint/2010/main" val="78501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348AF-48D8-8AD2-0D6E-5DC1739B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A6F96-3003-DFB9-F47C-93D1700D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Neste exemplo, se o usuário digitar algo que não pode ser convertido em um inteiro, o programa não falhará, mas exibirá uma mensagem amigável.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2E360B-AAE8-6CB0-8BB4-B98F23A36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09" y="3581399"/>
            <a:ext cx="6860804" cy="236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8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9E5CC-FE9A-77C4-23A1-7574C4D3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com </a:t>
            </a:r>
            <a:r>
              <a:rPr lang="pt-BR" dirty="0" err="1"/>
              <a:t>else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05BF6C-6E2C-4ACB-9EC5-171F589A6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1134"/>
            <a:ext cx="9905999" cy="3541714"/>
          </a:xfrm>
        </p:spPr>
        <p:txBody>
          <a:bodyPr/>
          <a:lstStyle/>
          <a:p>
            <a:r>
              <a:rPr lang="pt-BR" dirty="0"/>
              <a:t>Aqui, se não ocorrerem exceções, o resultado da divisão será impresso. O bloco </a:t>
            </a:r>
            <a:r>
              <a:rPr lang="pt-BR" dirty="0" err="1"/>
              <a:t>finally</a:t>
            </a:r>
            <a:r>
              <a:rPr lang="pt-BR" dirty="0"/>
              <a:t> sempre será executado.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27B23C-E5B8-BD8B-3A84-4273593C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65" y="2973957"/>
            <a:ext cx="5581670" cy="336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7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7B7D0-92A2-350C-DF67-C6FC1D70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com </a:t>
            </a:r>
            <a:r>
              <a:rPr lang="pt-BR" dirty="0" err="1"/>
              <a:t>finally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06BB6-20E4-EC02-5ACE-B5E2B09A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8829"/>
            <a:ext cx="9905999" cy="3541714"/>
          </a:xfrm>
        </p:spPr>
        <p:txBody>
          <a:bodyPr/>
          <a:lstStyle/>
          <a:p>
            <a:r>
              <a:rPr lang="pt-BR" dirty="0"/>
              <a:t>Neste exemplo, garantimos que o arquivo será fechado, mesmo que ocorra uma exceção.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FFAAC3-B743-AB60-AE8E-31F2E701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55" y="2951078"/>
            <a:ext cx="5646890" cy="328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7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46595-244C-C414-9160-A35C336D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29E5A0-3B6D-0DBE-E38C-A37E22FC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uso do </a:t>
            </a:r>
            <a:r>
              <a:rPr lang="pt-BR" dirty="0" err="1"/>
              <a:t>try</a:t>
            </a:r>
            <a:r>
              <a:rPr lang="pt-BR" dirty="0"/>
              <a:t> em Python é uma prática recomendada para lidar com exceções, tornando seu código mais robusto e amigável ao usuário. </a:t>
            </a:r>
            <a:r>
              <a:rPr lang="pt-BR"/>
              <a:t>Ao capturar exceções, você pode evitar que o programa falhe abruptamente e, em vez disso, fornecer feedback apropriado ou executar ações de limpeza.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322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</TotalTime>
  <Words>302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Programação em python</vt:lpstr>
      <vt:lpstr>TEORIA SOBRE TRY EM PYTHON</vt:lpstr>
      <vt:lpstr>ESTRUTURA DO TRY</vt:lpstr>
      <vt:lpstr>Teoria sobre try em python</vt:lpstr>
      <vt:lpstr>exemplo</vt:lpstr>
      <vt:lpstr>Exemplo com else</vt:lpstr>
      <vt:lpstr>Exemplo com finally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1</cp:revision>
  <dcterms:created xsi:type="dcterms:W3CDTF">2024-10-21T21:36:44Z</dcterms:created>
  <dcterms:modified xsi:type="dcterms:W3CDTF">2024-10-21T21:49:12Z</dcterms:modified>
</cp:coreProperties>
</file>