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53CDD5F-EC5F-432E-A78F-93C3E6E08372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00BCF6D-1597-4AC2-A06E-EC9ADB25C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05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DD5F-EC5F-432E-A78F-93C3E6E08372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CF6D-1597-4AC2-A06E-EC9ADB25C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87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DD5F-EC5F-432E-A78F-93C3E6E08372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CF6D-1597-4AC2-A06E-EC9ADB25C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468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DD5F-EC5F-432E-A78F-93C3E6E08372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CF6D-1597-4AC2-A06E-EC9ADB25C1D2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9744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DD5F-EC5F-432E-A78F-93C3E6E08372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CF6D-1597-4AC2-A06E-EC9ADB25C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993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DD5F-EC5F-432E-A78F-93C3E6E08372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CF6D-1597-4AC2-A06E-EC9ADB25C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812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DD5F-EC5F-432E-A78F-93C3E6E08372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CF6D-1597-4AC2-A06E-EC9ADB25C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000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DD5F-EC5F-432E-A78F-93C3E6E08372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CF6D-1597-4AC2-A06E-EC9ADB25C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1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DD5F-EC5F-432E-A78F-93C3E6E08372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CF6D-1597-4AC2-A06E-EC9ADB25C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96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DD5F-EC5F-432E-A78F-93C3E6E08372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CF6D-1597-4AC2-A06E-EC9ADB25C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98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DD5F-EC5F-432E-A78F-93C3E6E08372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CF6D-1597-4AC2-A06E-EC9ADB25C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56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DD5F-EC5F-432E-A78F-93C3E6E08372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CF6D-1597-4AC2-A06E-EC9ADB25C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33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DD5F-EC5F-432E-A78F-93C3E6E08372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CF6D-1597-4AC2-A06E-EC9ADB25C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27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DD5F-EC5F-432E-A78F-93C3E6E08372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CF6D-1597-4AC2-A06E-EC9ADB25C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48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DD5F-EC5F-432E-A78F-93C3E6E08372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CF6D-1597-4AC2-A06E-EC9ADB25C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77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DD5F-EC5F-432E-A78F-93C3E6E08372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CF6D-1597-4AC2-A06E-EC9ADB25C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71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DD5F-EC5F-432E-A78F-93C3E6E08372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CF6D-1597-4AC2-A06E-EC9ADB25C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95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CDD5F-EC5F-432E-A78F-93C3E6E08372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CF6D-1597-4AC2-A06E-EC9ADB25C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320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08F0C-0526-7CD4-6833-17E52FF442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em </a:t>
            </a:r>
            <a:r>
              <a:rPr lang="pt-BR" dirty="0" err="1"/>
              <a:t>python</a:t>
            </a:r>
            <a:r>
              <a:rPr lang="pt-BR" dirty="0"/>
              <a:t>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E37414-7129-9F72-C2DC-A4E4246F4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Luis Fernando </a:t>
            </a:r>
          </a:p>
          <a:p>
            <a:r>
              <a:rPr lang="pt-BR" dirty="0"/>
              <a:t>Senai 5.13 - </a:t>
            </a:r>
            <a:r>
              <a:rPr lang="pt-BR" dirty="0" err="1"/>
              <a:t>jaguariúna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1300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371B9-1BDE-7022-9384-20FB7753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 Manutenção e Suporte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12643B-04C3-84A1-EB7A-0C39CE163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o lançamento, o software ainda requer manutenção. Isso pode incluir correções de bugs, atualizações de segurança e melhorias.</a:t>
            </a:r>
          </a:p>
        </p:txBody>
      </p:sp>
    </p:spTree>
    <p:extLst>
      <p:ext uri="{BB962C8B-B14F-4D97-AF65-F5344CB8AC3E}">
        <p14:creationId xmlns:p14="http://schemas.microsoft.com/office/powerpoint/2010/main" val="9350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B20CA-650E-CA8C-2464-C3AF6F77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de Software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FD9C2-2641-3DB0-1452-02C466285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testes de software garantem que o sistema funcione conforme o esperado. Existem várias abordagens e tipos de testes, e cada um tem um propósito específico.</a:t>
            </a:r>
          </a:p>
        </p:txBody>
      </p:sp>
    </p:spTree>
    <p:extLst>
      <p:ext uri="{BB962C8B-B14F-4D97-AF65-F5344CB8AC3E}">
        <p14:creationId xmlns:p14="http://schemas.microsoft.com/office/powerpoint/2010/main" val="21379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33BF8-4472-88F3-B3E6-0F5A3CF1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Unitário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930D20-0E7B-5128-01BC-361DE67F1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5152"/>
            <a:ext cx="9905999" cy="4612943"/>
          </a:xfrm>
        </p:spPr>
        <p:txBody>
          <a:bodyPr>
            <a:normAutofit/>
          </a:bodyPr>
          <a:lstStyle/>
          <a:p>
            <a:r>
              <a:rPr lang="pt-BR" b="1" dirty="0"/>
              <a:t>Objetivo</a:t>
            </a:r>
            <a:r>
              <a:rPr lang="pt-BR" dirty="0"/>
              <a:t>: Validar individualmente as menores partes do código, conhecidas como “unidades” (normalmente, funções ou métodos).</a:t>
            </a:r>
          </a:p>
          <a:p>
            <a:r>
              <a:rPr lang="pt-BR" b="1" dirty="0"/>
              <a:t>Funcionamento</a:t>
            </a:r>
            <a:r>
              <a:rPr lang="pt-BR" dirty="0"/>
              <a:t>: Cada unidade é testada de forma isolada para verificar se produz o resultado correto com base em uma entrada específica.</a:t>
            </a:r>
          </a:p>
          <a:p>
            <a:r>
              <a:rPr lang="pt-BR" b="1" dirty="0"/>
              <a:t>Ferramentas</a:t>
            </a:r>
            <a:r>
              <a:rPr lang="pt-BR" dirty="0"/>
              <a:t>: Em Python, o </a:t>
            </a:r>
            <a:r>
              <a:rPr lang="pt-BR" dirty="0" err="1"/>
              <a:t>unittest</a:t>
            </a:r>
            <a:r>
              <a:rPr lang="pt-BR" dirty="0"/>
              <a:t> é uma biblioteca popular, enquanto em outras linguagens, há o </a:t>
            </a:r>
            <a:r>
              <a:rPr lang="pt-BR" dirty="0" err="1"/>
              <a:t>JUnit</a:t>
            </a:r>
            <a:r>
              <a:rPr lang="pt-BR" dirty="0"/>
              <a:t> (Java) e </a:t>
            </a:r>
            <a:r>
              <a:rPr lang="pt-BR" dirty="0" err="1"/>
              <a:t>NUnit</a:t>
            </a:r>
            <a:r>
              <a:rPr lang="pt-BR" dirty="0"/>
              <a:t> (C#).</a:t>
            </a:r>
          </a:p>
          <a:p>
            <a:r>
              <a:rPr lang="pt-BR" b="1" dirty="0"/>
              <a:t>Exemplo</a:t>
            </a:r>
            <a:r>
              <a:rPr lang="pt-BR" dirty="0"/>
              <a:t>: Se uma função soma dois números, um teste unitário verificaria se ela retorna o resultado correto para diferentes pares de números de entrada.</a:t>
            </a:r>
          </a:p>
        </p:txBody>
      </p:sp>
    </p:spTree>
    <p:extLst>
      <p:ext uri="{BB962C8B-B14F-4D97-AF65-F5344CB8AC3E}">
        <p14:creationId xmlns:p14="http://schemas.microsoft.com/office/powerpoint/2010/main" val="2988681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0DEB4-F054-9085-E9BB-B4F8582B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de Integração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593FF4-BE4F-F473-4E89-D4D65F413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1504"/>
            <a:ext cx="9905999" cy="4437978"/>
          </a:xfrm>
        </p:spPr>
        <p:txBody>
          <a:bodyPr>
            <a:normAutofit/>
          </a:bodyPr>
          <a:lstStyle/>
          <a:p>
            <a:r>
              <a:rPr lang="pt-BR" b="1" dirty="0"/>
              <a:t>Objetivo</a:t>
            </a:r>
            <a:r>
              <a:rPr lang="pt-BR" dirty="0"/>
              <a:t>: Verificar se diferentes unidades ou componentes do sistema funcionam corretamente em conjunto.</a:t>
            </a:r>
          </a:p>
          <a:p>
            <a:r>
              <a:rPr lang="pt-BR" b="1" dirty="0"/>
              <a:t>Funcionamento</a:t>
            </a:r>
            <a:r>
              <a:rPr lang="pt-BR" dirty="0"/>
              <a:t>: Após a validação das unidades individualmente, os testes de integração garantem que a interação entre elas seja feita sem erros.</a:t>
            </a:r>
          </a:p>
          <a:p>
            <a:r>
              <a:rPr lang="pt-BR" b="1" dirty="0"/>
              <a:t>Exemplo</a:t>
            </a:r>
            <a:r>
              <a:rPr lang="pt-BR" dirty="0"/>
              <a:t>: Suponha que temos uma função que processa dados e outra que salva os dados em um banco. O teste de integração verificaria se as duas funções funcionam em conjunto para garantir que os dados sejam processados e salvos corretamente.</a:t>
            </a:r>
          </a:p>
        </p:txBody>
      </p:sp>
    </p:spTree>
    <p:extLst>
      <p:ext uri="{BB962C8B-B14F-4D97-AF65-F5344CB8AC3E}">
        <p14:creationId xmlns:p14="http://schemas.microsoft.com/office/powerpoint/2010/main" val="131906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83ADF-583F-A40A-406C-3087D76E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de Segurança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99AB52-94E8-BD71-7C02-ABEB23E91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Objetivo</a:t>
            </a:r>
            <a:r>
              <a:rPr lang="pt-BR" dirty="0"/>
              <a:t>: Avaliar a segurança do software, identificando e corrigindo vulnerabilidades que possam ser exploradas por hackers.</a:t>
            </a:r>
          </a:p>
          <a:p>
            <a:r>
              <a:rPr lang="pt-BR" b="1" dirty="0"/>
              <a:t>Funcionamento</a:t>
            </a:r>
            <a:r>
              <a:rPr lang="pt-BR" dirty="0"/>
              <a:t>: Verifica-se se o sistema protege adequadamente os dados, evita acessos não autorizados e cumpre com os requisitos de segurança.</a:t>
            </a:r>
          </a:p>
        </p:txBody>
      </p:sp>
    </p:spTree>
    <p:extLst>
      <p:ext uri="{BB962C8B-B14F-4D97-AF65-F5344CB8AC3E}">
        <p14:creationId xmlns:p14="http://schemas.microsoft.com/office/powerpoint/2010/main" val="3795881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C1643-69E4-58EB-55C5-8668F9E2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Comuns: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F7C7DC-FA94-16DC-B163-D18C91B34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7730"/>
            <a:ext cx="9905999" cy="4601751"/>
          </a:xfrm>
        </p:spPr>
        <p:txBody>
          <a:bodyPr>
            <a:normAutofit/>
          </a:bodyPr>
          <a:lstStyle/>
          <a:p>
            <a:r>
              <a:rPr lang="pt-BR" b="1" dirty="0"/>
              <a:t>Teste de penetração (</a:t>
            </a:r>
            <a:r>
              <a:rPr lang="pt-BR" b="1" dirty="0" err="1"/>
              <a:t>pentest</a:t>
            </a:r>
            <a:r>
              <a:rPr lang="pt-BR" b="1" dirty="0"/>
              <a:t>): </a:t>
            </a:r>
            <a:r>
              <a:rPr lang="pt-BR" dirty="0"/>
              <a:t>Testa a aplicação de forma controlada para encontrar e explorar vulnerabilidades.</a:t>
            </a:r>
          </a:p>
          <a:p>
            <a:r>
              <a:rPr lang="pt-BR" b="1" dirty="0"/>
              <a:t>Teste de autorização e autenticação: </a:t>
            </a:r>
            <a:r>
              <a:rPr lang="pt-BR" dirty="0"/>
              <a:t>Garante que apenas usuários autorizados têm acesso a certas funções e dados.</a:t>
            </a:r>
          </a:p>
          <a:p>
            <a:r>
              <a:rPr lang="pt-BR" b="1" dirty="0"/>
              <a:t>Análise de vulnerabilidade: </a:t>
            </a:r>
            <a:r>
              <a:rPr lang="pt-BR" dirty="0"/>
              <a:t>Usa ferramentas automatizadas para verificar falhas conhecidas no sistema.</a:t>
            </a:r>
          </a:p>
          <a:p>
            <a:r>
              <a:rPr lang="pt-BR" b="1" dirty="0"/>
              <a:t>Exemplo: </a:t>
            </a:r>
            <a:r>
              <a:rPr lang="pt-BR" dirty="0"/>
              <a:t>Verificar se um sistema bloqueia tentativas de login com senhas incorretas após um número específico de tentativas.</a:t>
            </a:r>
          </a:p>
        </p:txBody>
      </p:sp>
    </p:spTree>
    <p:extLst>
      <p:ext uri="{BB962C8B-B14F-4D97-AF65-F5344CB8AC3E}">
        <p14:creationId xmlns:p14="http://schemas.microsoft.com/office/powerpoint/2010/main" val="385576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A3C9C-AF70-ED80-A427-807778BD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E389FE-C5EE-7095-5049-37FE0DD90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Essas etapas do desenvolvimento e os diferentes tipos de testes são fundamentais para garantir que o software esteja completo, seguro e confiável. Assegurar que cada fase seja bem executada e realizar testes adequados é essencial para desenvolver um produto de qualidade e manter a confiança do usuário.</a:t>
            </a:r>
          </a:p>
        </p:txBody>
      </p:sp>
    </p:spTree>
    <p:extLst>
      <p:ext uri="{BB962C8B-B14F-4D97-AF65-F5344CB8AC3E}">
        <p14:creationId xmlns:p14="http://schemas.microsoft.com/office/powerpoint/2010/main" val="117205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3917A-4C45-4571-C61B-F33ED269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para Desenvolvimento de um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506D6-B27A-7ED8-B86C-C67A3E43A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desenvolvimento de um software segue um conjunto estruturado de etapas que ajudam a transformar uma ideia em um sistema funcional. Esse processo geralmente envolve várias fases que podem ser adaptadas conforme as necessidades do projeto e a metodologia adotada (ex.: </a:t>
            </a:r>
            <a:r>
              <a:rPr lang="pt-BR" dirty="0" err="1"/>
              <a:t>Waterfall</a:t>
            </a:r>
            <a:r>
              <a:rPr lang="pt-BR" dirty="0"/>
              <a:t>, </a:t>
            </a:r>
            <a:r>
              <a:rPr lang="pt-BR" dirty="0" err="1"/>
              <a:t>Agile</a:t>
            </a:r>
            <a:r>
              <a:rPr lang="pt-BR" dirty="0"/>
              <a:t>). Vamos explorar essas fases principais:</a:t>
            </a:r>
          </a:p>
        </p:txBody>
      </p:sp>
    </p:spTree>
    <p:extLst>
      <p:ext uri="{BB962C8B-B14F-4D97-AF65-F5344CB8AC3E}">
        <p14:creationId xmlns:p14="http://schemas.microsoft.com/office/powerpoint/2010/main" val="373743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24863-8D62-BEDE-C5AF-C35BCDEC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Planejamento 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85F1EC-7B1F-F23A-B180-7E69DE379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Definição dos Requisitos: </a:t>
            </a:r>
            <a:r>
              <a:rPr lang="pt-BR" dirty="0"/>
              <a:t>Consiste em entender e documentar o que o software precisa fazer. Inclui reuniões com stakeholders, levantamento de requisitos funcionais e não funcionais.</a:t>
            </a:r>
          </a:p>
          <a:p>
            <a:r>
              <a:rPr lang="pt-BR" b="1" dirty="0"/>
              <a:t>Planejamento de Recursos: </a:t>
            </a:r>
            <a:r>
              <a:rPr lang="pt-BR" dirty="0"/>
              <a:t>Definir a equipe, ferramentas, tecnologias e cronograma.</a:t>
            </a:r>
          </a:p>
        </p:txBody>
      </p:sp>
    </p:spTree>
    <p:extLst>
      <p:ext uri="{BB962C8B-B14F-4D97-AF65-F5344CB8AC3E}">
        <p14:creationId xmlns:p14="http://schemas.microsoft.com/office/powerpoint/2010/main" val="284455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0281C-DD51-04FF-71F9-C3232F6C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Análise e Design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517C5F-6E2E-44E5-5DC7-1BDB2E6E7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Análise: </a:t>
            </a:r>
            <a:r>
              <a:rPr lang="pt-BR" dirty="0"/>
              <a:t>Com base nos requisitos, detalha-se como o software irá operar. Diagramas como UML, casos de uso e fluxogramas ajudam a definir os componentes.</a:t>
            </a:r>
          </a:p>
          <a:p>
            <a:r>
              <a:rPr lang="pt-BR" b="1" dirty="0"/>
              <a:t>Design da Arquitetura: </a:t>
            </a:r>
            <a:r>
              <a:rPr lang="pt-BR" dirty="0"/>
              <a:t>Estrutura-se a arquitetura do software, incluindo escolha de frameworks, bibliotecas e a infraestrutura necessária.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078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B6D31-8EBA-7B5A-2582-D6DEC161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Diagrama: UML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CC4181-BED5-090B-C914-27B0205F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4645"/>
            <a:ext cx="9905999" cy="3541714"/>
          </a:xfrm>
        </p:spPr>
        <p:txBody>
          <a:bodyPr/>
          <a:lstStyle/>
          <a:p>
            <a:r>
              <a:rPr lang="pt-BR" dirty="0"/>
              <a:t>Os diagramas UML servem para representar visualmente um sistema com seus principais atores, papéis, ações, artefatos ou classes, a fim de melhor compreender, alterar, manter ou documentar informações sobre o sistema.</a:t>
            </a:r>
          </a:p>
        </p:txBody>
      </p:sp>
    </p:spTree>
    <p:extLst>
      <p:ext uri="{BB962C8B-B14F-4D97-AF65-F5344CB8AC3E}">
        <p14:creationId xmlns:p14="http://schemas.microsoft.com/office/powerpoint/2010/main" val="14476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82C71-CEDE-C95F-4544-49ECC4FF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38F792-E7FE-8383-D91B-F5D5CA900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F17DAB-4B76-9A74-583A-6F29F4511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776287"/>
            <a:ext cx="97631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3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D0F8F-9B82-B7E3-A78D-8217FA49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Implementação (Codificação)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9746BA-17E9-A4D2-19B4-075775F33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Essa é a fase em que os programadores escrevem o código do software. Pode ser realizada em etapas menores para testar e integrar funcionalidades gradualmente.</a:t>
            </a:r>
          </a:p>
        </p:txBody>
      </p:sp>
    </p:spTree>
    <p:extLst>
      <p:ext uri="{BB962C8B-B14F-4D97-AF65-F5344CB8AC3E}">
        <p14:creationId xmlns:p14="http://schemas.microsoft.com/office/powerpoint/2010/main" val="1208164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C571D-5487-3720-004A-D40C956D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teste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7A5C88-3F7D-917D-D11E-92B7CC5BC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Testes são fundamentais para garantir que o software atende aos requisitos e é confiável, seguro e eficiente. Eles podem ser classificados em várias categorias, que veremos em detalhes logo adiante.</a:t>
            </a:r>
          </a:p>
        </p:txBody>
      </p:sp>
    </p:spTree>
    <p:extLst>
      <p:ext uri="{BB962C8B-B14F-4D97-AF65-F5344CB8AC3E}">
        <p14:creationId xmlns:p14="http://schemas.microsoft.com/office/powerpoint/2010/main" val="385562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AAA61-B0D9-246D-7C0D-CD9D55F5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Implantação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A91645-E2E3-129E-0810-83E76D0E9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os testes e correções, o software é implantado no ambiente de produção. Isso pode incluir a configuração de servidores, banco de dados, rede, entre outros.</a:t>
            </a:r>
          </a:p>
        </p:txBody>
      </p:sp>
    </p:spTree>
    <p:extLst>
      <p:ext uri="{BB962C8B-B14F-4D97-AF65-F5344CB8AC3E}">
        <p14:creationId xmlns:p14="http://schemas.microsoft.com/office/powerpoint/2010/main" val="776910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23</TotalTime>
  <Words>738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Circuito</vt:lpstr>
      <vt:lpstr>Programação em python </vt:lpstr>
      <vt:lpstr>Processo para Desenvolvimento de um Software</vt:lpstr>
      <vt:lpstr>1. Planejamento e Requisitos</vt:lpstr>
      <vt:lpstr>2. Análise e Design</vt:lpstr>
      <vt:lpstr>Diagrama: UML</vt:lpstr>
      <vt:lpstr>Apresentação do PowerPoint</vt:lpstr>
      <vt:lpstr>3. Implementação (Codificação)</vt:lpstr>
      <vt:lpstr>4. teste</vt:lpstr>
      <vt:lpstr>5. Implantação </vt:lpstr>
      <vt:lpstr>6. Manutenção e Suporte</vt:lpstr>
      <vt:lpstr>Testes de Software </vt:lpstr>
      <vt:lpstr>Testes Unitário</vt:lpstr>
      <vt:lpstr>Testes de Integração</vt:lpstr>
      <vt:lpstr>Testes de Segurança</vt:lpstr>
      <vt:lpstr>Tipos Comuns: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2</cp:revision>
  <dcterms:created xsi:type="dcterms:W3CDTF">2024-11-06T19:34:01Z</dcterms:created>
  <dcterms:modified xsi:type="dcterms:W3CDTF">2024-11-06T19:57:16Z</dcterms:modified>
</cp:coreProperties>
</file>