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62" r:id="rId14"/>
    <p:sldId id="268" r:id="rId15"/>
    <p:sldId id="263" r:id="rId16"/>
    <p:sldId id="264" r:id="rId17"/>
    <p:sldId id="267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21EF-FA01-AAF5-C123-D2C6158C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E9AA1-82D6-004E-F3D5-426B3653E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 / Robson	</a:t>
            </a:r>
          </a:p>
          <a:p>
            <a:r>
              <a:rPr lang="pt-BR" dirty="0" err="1"/>
              <a:t>SeNAI</a:t>
            </a:r>
            <a:r>
              <a:rPr lang="pt-BR" dirty="0"/>
              <a:t> 5.13 – Jaguariúna </a:t>
            </a:r>
          </a:p>
        </p:txBody>
      </p:sp>
    </p:spTree>
    <p:extLst>
      <p:ext uri="{BB962C8B-B14F-4D97-AF65-F5344CB8AC3E}">
        <p14:creationId xmlns:p14="http://schemas.microsoft.com/office/powerpoint/2010/main" val="79054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AE2A-41B6-033B-F2D6-6841A664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6C55A-EC44-C318-1C0E-E72F07BB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Muitos para Muitos (N:N)</a:t>
            </a:r>
          </a:p>
          <a:p>
            <a:r>
              <a:rPr lang="pt-BR" dirty="0"/>
              <a:t>Um relacionamento N</a:t>
            </a:r>
          </a:p>
          <a:p>
            <a:pPr lvl="1"/>
            <a:r>
              <a:rPr lang="pt-BR" dirty="0"/>
              <a:t>ocorre quando várias instâncias de uma entidade A podem estar associadas a várias instâncias de </a:t>
            </a:r>
            <a:r>
              <a:rPr lang="pt-BR"/>
              <a:t>uma entidade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Estudante</a:t>
            </a:r>
            <a:r>
              <a:rPr lang="pt-BR" dirty="0"/>
              <a:t> e </a:t>
            </a:r>
            <a:r>
              <a:rPr lang="pt-BR" b="1" dirty="0"/>
              <a:t>Curso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Um estudante pode se matricular em vários cursos, e um curso pode ter vários estudantes matriculados.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33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F68C1-9F3E-34B0-11E5-4CDDA7D2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C32E4-A657-1F75-B3BF-784D9490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cardinalidade especifica o número de instâncias de uma entidade que podem, ou devem, estar associadas a uma instância de outra entidade. Ela é expressa em termos de mínimo e máximo (por exemplo, 0:1, 1, etc.).</a:t>
            </a:r>
          </a:p>
        </p:txBody>
      </p:sp>
    </p:spTree>
    <p:extLst>
      <p:ext uri="{BB962C8B-B14F-4D97-AF65-F5344CB8AC3E}">
        <p14:creationId xmlns:p14="http://schemas.microsoft.com/office/powerpoint/2010/main" val="192477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34A50-8B1D-E6E6-FD60-80CF4568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68933-C60B-D8D7-3B9D-13A05D34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1:1: Um para Um (</a:t>
            </a:r>
            <a:r>
              <a:rPr lang="pt-BR" dirty="0" err="1"/>
              <a:t>ex</a:t>
            </a:r>
            <a:r>
              <a:rPr lang="pt-BR" dirty="0"/>
              <a:t>: cada pessoa possui um único passaporte).</a:t>
            </a:r>
          </a:p>
          <a:p>
            <a:r>
              <a:rPr lang="pt-BR" dirty="0"/>
              <a:t>1: N :  Um para Muitos (</a:t>
            </a:r>
            <a:r>
              <a:rPr lang="pt-BR" dirty="0" err="1"/>
              <a:t>ex</a:t>
            </a:r>
            <a:r>
              <a:rPr lang="pt-BR" dirty="0"/>
              <a:t>: um autor pode escrever vários livros).</a:t>
            </a:r>
          </a:p>
          <a:p>
            <a:r>
              <a:rPr lang="pt-BR"/>
              <a:t>N : N: </a:t>
            </a:r>
            <a:r>
              <a:rPr lang="pt-BR" dirty="0"/>
              <a:t>Muitos para Muitos (</a:t>
            </a:r>
            <a:r>
              <a:rPr lang="pt-BR" dirty="0" err="1"/>
              <a:t>ex</a:t>
            </a:r>
            <a:r>
              <a:rPr lang="pt-BR" dirty="0"/>
              <a:t>: um estudante pode se matricular em vários cursos, e um curso pode ter vários estudantes).</a:t>
            </a:r>
          </a:p>
        </p:txBody>
      </p:sp>
    </p:spTree>
    <p:extLst>
      <p:ext uri="{BB962C8B-B14F-4D97-AF65-F5344CB8AC3E}">
        <p14:creationId xmlns:p14="http://schemas.microsoft.com/office/powerpoint/2010/main" val="78733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8B765-9EDE-69D3-EA2C-B7F72C22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práticos (</a:t>
            </a:r>
            <a:r>
              <a:rPr lang="pt-BR" dirty="0" err="1"/>
              <a:t>mer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94673-530E-05AC-FBF5-23022BF6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Entidades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Livro</a:t>
            </a:r>
            <a:r>
              <a:rPr lang="pt-BR" dirty="0"/>
              <a:t>: Atributos (ISBN, Título, Preço)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Autor</a:t>
            </a:r>
            <a:r>
              <a:rPr lang="pt-BR" dirty="0"/>
              <a:t>: Atributos (ID, Nome, Nacionalidade)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Editora</a:t>
            </a:r>
            <a:r>
              <a:rPr lang="pt-BR" dirty="0"/>
              <a:t>: Atributos (ID, Nome, País)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73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 - Qual a diferença entre MER (Modelo de Entidade Relacionamento) e DER  (Diagrama de Entidade Relacionamento)? - Stack Overflow em Português">
            <a:extLst>
              <a:ext uri="{FF2B5EF4-FFF2-40B4-BE49-F238E27FC236}">
                <a16:creationId xmlns:a16="http://schemas.microsoft.com/office/drawing/2014/main" id="{E5C0EBEF-F7FB-A02C-C2D1-310F2446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90" y="1236711"/>
            <a:ext cx="8162641" cy="43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9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E8A98-743D-18BC-B15E-5DB558E0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pratico (</a:t>
            </a:r>
            <a:r>
              <a:rPr lang="pt-BR" dirty="0" err="1"/>
              <a:t>mer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4E47A-210B-0AD0-363F-8FAB0B90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Relacionamentos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Escrito por</a:t>
            </a:r>
            <a:r>
              <a:rPr lang="pt-BR" dirty="0"/>
              <a:t>: Um relacionamento entre Livro e Autor (um livro pode ser escrito por um ou mais autores, e um autor pode escrever vários livros).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Publicado por</a:t>
            </a:r>
            <a:r>
              <a:rPr lang="pt-BR" dirty="0"/>
              <a:t>: Um relacionamento entre Livro e Editora (um livro é publicado por uma única editora, mas uma editora pode publicar vários livros).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5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5FB8A-D8F6-3BDC-CBCC-9602F6E8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pratico (der)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EE345-5418-6AF1-2619-04069D84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Teríamos um retângulo para Livro, conectado por uma linha (ou losango) ao retângulo Autor com uma cardinalidade de 1</a:t>
            </a:r>
          </a:p>
          <a:p>
            <a:r>
              <a:rPr lang="pt-BR" dirty="0"/>
              <a:t>(um livro pode ter muitos autores, mas cada autor pode escrever vários livros).</a:t>
            </a:r>
          </a:p>
          <a:p>
            <a:r>
              <a:rPr lang="pt-BR" dirty="0"/>
              <a:t>Outro retângulo para Editora estaria conectado ao retângulo Livro com uma cardinalidade de 1</a:t>
            </a:r>
          </a:p>
          <a:p>
            <a:r>
              <a:rPr lang="pt-BR" dirty="0"/>
              <a:t>(uma editora pode publicar muitos livros, mas cada livro é publicado por uma única editora).</a:t>
            </a:r>
          </a:p>
        </p:txBody>
      </p:sp>
    </p:spTree>
    <p:extLst>
      <p:ext uri="{BB962C8B-B14F-4D97-AF65-F5344CB8AC3E}">
        <p14:creationId xmlns:p14="http://schemas.microsoft.com/office/powerpoint/2010/main" val="337992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E49F4C6-504E-D4F9-929D-30911F78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64" y="1850977"/>
            <a:ext cx="9188694" cy="315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0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CB32D-4B1D-6516-E0D8-1D48D296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07D98-284B-32FA-5A9F-5C5409A3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Autor ---&lt; Escreve &gt;--- Livro ---&lt; Publica &gt;--- Editora</a:t>
            </a:r>
          </a:p>
          <a:p>
            <a:endParaRPr lang="pt-BR" dirty="0"/>
          </a:p>
          <a:p>
            <a:r>
              <a:rPr lang="pt-BR" dirty="0"/>
              <a:t>Aqui, os símbolos ---&lt; indicam a direção do relacionamento e a cardinalidade associada (</a:t>
            </a:r>
            <a:r>
              <a:rPr lang="pt-BR" dirty="0" err="1"/>
              <a:t>ex</a:t>
            </a:r>
            <a:r>
              <a:rPr lang="pt-BR" dirty="0"/>
              <a:t>: 1).</a:t>
            </a:r>
          </a:p>
        </p:txBody>
      </p:sp>
    </p:spTree>
    <p:extLst>
      <p:ext uri="{BB962C8B-B14F-4D97-AF65-F5344CB8AC3E}">
        <p14:creationId xmlns:p14="http://schemas.microsoft.com/office/powerpoint/2010/main" val="234197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DB058-C810-330F-8311-D03354C3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2B867A-22F3-B0EC-35D8-ADB84D97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Resumo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MER</a:t>
            </a:r>
            <a:r>
              <a:rPr lang="pt-BR" dirty="0"/>
              <a:t> é o modelo conceitual que define as entidades, atributos e relacionamentos de forma abstrata.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DER</a:t>
            </a:r>
            <a:r>
              <a:rPr lang="pt-BR" dirty="0"/>
              <a:t> é a representação gráfica desse modelo, facilitando a visualização e a comunicação das relações entre 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9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369C2-3E2B-9E06-6A1A-51CFB0B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x 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6BB68-244D-952F-1791-17A14AB0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MER (Modelo Entidade-Relacionamento) e DER (Diagrama Entidade-Relacionamento) são conceitos fundamentais no design de bancos de dados relacionais. Ambos estão relacionados, mas têm diferenças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408536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A186B-63B2-1F98-43DE-EABF1BC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(Modelo Entidade-Relacionamento)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7E876-4A99-8A57-C2AF-C7657AB6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MER (Modelo Entidade-Relacionamento)</a:t>
            </a:r>
          </a:p>
          <a:p>
            <a:r>
              <a:rPr lang="pt-BR" dirty="0"/>
              <a:t>O Modelo Entidade-Relacionamento (MER) é uma abordagem teórica e conceitual para modelar os dados de um sistema. Ele descreve os tipos de dados, como eles se relacionam e as regras que governam essas relações. O MER é usado para planejar e estruturar a base de dados antes de começar a implementação física.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8F4A7-E07E-9815-C4F0-E1EE7223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(Modelo Entidade-Relacionamento)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8C508-0773-A0A5-D188-C607607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Componentes do MER: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Entidades</a:t>
            </a:r>
            <a:r>
              <a:rPr lang="pt-BR" dirty="0"/>
              <a:t>: Representam objetos ou coisas no mundo real que possuem uma existência distinta no contexto do banco de dados (</a:t>
            </a:r>
            <a:r>
              <a:rPr lang="pt-BR" dirty="0" err="1"/>
              <a:t>ex</a:t>
            </a:r>
            <a:r>
              <a:rPr lang="pt-BR" dirty="0"/>
              <a:t>: Cliente, Produto, Pedido).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Atributos</a:t>
            </a:r>
            <a:r>
              <a:rPr lang="pt-BR" dirty="0"/>
              <a:t>: Características ou propriedades de uma entidade (</a:t>
            </a:r>
            <a:r>
              <a:rPr lang="pt-BR" dirty="0" err="1"/>
              <a:t>ex</a:t>
            </a:r>
            <a:r>
              <a:rPr lang="pt-BR" dirty="0"/>
              <a:t>: Nome, Data de Nascimento, Preço).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Relacionamentos</a:t>
            </a:r>
            <a:r>
              <a:rPr lang="pt-BR" dirty="0"/>
              <a:t>: Associações entre entidades (</a:t>
            </a:r>
            <a:r>
              <a:rPr lang="pt-BR" dirty="0" err="1"/>
              <a:t>ex</a:t>
            </a:r>
            <a:r>
              <a:rPr lang="pt-BR" dirty="0"/>
              <a:t>: Um cliente faz um pedido).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98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2D331-8C25-76E3-8D8D-B44BEB2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DER (Diagrama Entidade-Relacionamento)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F2369-6CDB-4C6F-A041-D6E071C3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Diagrama Entidade-Relacionamento (DER) é a representação gráfica do MER. Ele ilustra de forma visual como as entidades se relacionam entre si, mostrando as entidades, seus atributos, e os relacionamentos. O DER é uma ferramenta poderosa para comunicar e discutir o modelo de dados com desenvolvedores, analistas e outros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10800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E3B0A-1D09-B393-54BD-E17F0F46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DER (Diagrama Entidade-Relacionamento)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BBD50-2268-242B-93D2-52899FFA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Retângulos: Representam as entidades.</a:t>
            </a:r>
          </a:p>
          <a:p>
            <a:r>
              <a:rPr lang="pt-BR" dirty="0"/>
              <a:t>Elipses: Representam os atributos das entidades.</a:t>
            </a:r>
          </a:p>
          <a:p>
            <a:r>
              <a:rPr lang="pt-BR" dirty="0"/>
              <a:t>Linhas: Conectam entidades e representam os relacionamentos entre elas.</a:t>
            </a:r>
          </a:p>
          <a:p>
            <a:r>
              <a:rPr lang="pt-BR" dirty="0"/>
              <a:t>Losangos: Representam os relacionamentos (em alguns casos, embora menos comum, relacionamentos podem ser representados apenas por linhas).</a:t>
            </a:r>
          </a:p>
          <a:p>
            <a:r>
              <a:rPr lang="pt-BR" dirty="0"/>
              <a:t>Cardinalidade: Indica a quantidade de instâncias de uma entidade que pode estar associada a uma instância de outra entidade (</a:t>
            </a:r>
            <a:r>
              <a:rPr lang="pt-BR" dirty="0" err="1"/>
              <a:t>ex</a:t>
            </a:r>
            <a:r>
              <a:rPr lang="pt-BR" dirty="0"/>
              <a:t>: 1:1, 1, N).</a:t>
            </a:r>
          </a:p>
        </p:txBody>
      </p:sp>
    </p:spTree>
    <p:extLst>
      <p:ext uri="{BB962C8B-B14F-4D97-AF65-F5344CB8AC3E}">
        <p14:creationId xmlns:p14="http://schemas.microsoft.com/office/powerpoint/2010/main" val="31777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A609-86AF-6EC2-F611-60A9ADD5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05856-4F8E-C31C-D315-474FCB0F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em um banco de dados são fundamentais para conectar as diferentes entidades (ou tabelas) e definir como os dados se associam. Vamos aprofundar nos tipos de relacionamentos, cardinalidade, e em como eles são representados e utilizados.</a:t>
            </a:r>
          </a:p>
        </p:txBody>
      </p:sp>
    </p:spTree>
    <p:extLst>
      <p:ext uri="{BB962C8B-B14F-4D97-AF65-F5344CB8AC3E}">
        <p14:creationId xmlns:p14="http://schemas.microsoft.com/office/powerpoint/2010/main" val="19784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E577C-C298-6513-1931-8137D76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838D7-5D6E-3CB1-AC1B-5429E339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Relacionamento 1:1 (Um para Um)</a:t>
            </a:r>
          </a:p>
          <a:p>
            <a:pPr lvl="1"/>
            <a:r>
              <a:rPr lang="pt-BR" dirty="0"/>
              <a:t>Um relacionamento 1:1 ocorre quando uma instância de uma entidade A está associada a, no máximo, uma instância de uma entidade B, e vice-versa.</a:t>
            </a:r>
          </a:p>
          <a:p>
            <a:r>
              <a:rPr lang="pt-BR" b="1" dirty="0"/>
              <a:t>Exemplo:</a:t>
            </a:r>
            <a:endParaRPr lang="pt-BR" dirty="0"/>
          </a:p>
          <a:p>
            <a:pPr lvl="1"/>
            <a:r>
              <a:rPr lang="pt-BR" b="1" dirty="0"/>
              <a:t>Pessoa</a:t>
            </a:r>
            <a:r>
              <a:rPr lang="pt-BR" dirty="0"/>
              <a:t> e </a:t>
            </a:r>
            <a:r>
              <a:rPr lang="pt-BR" b="1" dirty="0"/>
              <a:t>Passaporte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Cada pessoa possui um único passaporte, e cada passaporte pertence a uma única pessoa.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2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23EE7-2894-ACE6-0627-3EDAB5BD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ACB1B-BCB6-44AB-D8F7-50F2AEB8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Um para Muitos (1:N)</a:t>
            </a:r>
          </a:p>
          <a:p>
            <a:r>
              <a:rPr lang="pt-BR" dirty="0"/>
              <a:t>Um relacionamento 1</a:t>
            </a:r>
          </a:p>
          <a:p>
            <a:pPr lvl="1"/>
            <a:r>
              <a:rPr lang="pt-BR" dirty="0"/>
              <a:t>ocorre quando uma instância de uma entidade A pode estar associada a várias instâncias de uma entidade B, mas uma instância de B está associada a, no máximo, uma instância de </a:t>
            </a:r>
            <a:r>
              <a:rPr lang="pt-BR" dirty="0" err="1"/>
              <a:t>A.</a:t>
            </a:r>
            <a:r>
              <a:rPr lang="pt-BR" b="1" dirty="0" err="1"/>
              <a:t>Exemplo</a:t>
            </a:r>
            <a:r>
              <a:rPr lang="pt-BR" b="1" dirty="0"/>
              <a:t>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Cliente</a:t>
            </a:r>
            <a:r>
              <a:rPr lang="pt-BR" dirty="0"/>
              <a:t> e </a:t>
            </a:r>
            <a:r>
              <a:rPr lang="pt-BR" b="1" dirty="0"/>
              <a:t>Pedido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Um cliente pode fazer vários pedidos, mas cada pedido é feito por um único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37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20</TotalTime>
  <Words>914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Circuito</vt:lpstr>
      <vt:lpstr>Banco de dados </vt:lpstr>
      <vt:lpstr>MER x der</vt:lpstr>
      <vt:lpstr>MER (Modelo Entidade-Relacionamento)</vt:lpstr>
      <vt:lpstr>MER (Modelo Entidade-Relacionamento)</vt:lpstr>
      <vt:lpstr>DER (Diagrama Entidade-Relacionamento) </vt:lpstr>
      <vt:lpstr>DER (Diagrama Entidade-Relacionamento)</vt:lpstr>
      <vt:lpstr>Relacionamentos</vt:lpstr>
      <vt:lpstr>Tipos de relacionamento</vt:lpstr>
      <vt:lpstr>Tipos de relacionamento</vt:lpstr>
      <vt:lpstr>Tipos de relacionamentos</vt:lpstr>
      <vt:lpstr>Cardinalidade</vt:lpstr>
      <vt:lpstr>Apresentação do PowerPoint</vt:lpstr>
      <vt:lpstr>Exemplos práticos (mer)</vt:lpstr>
      <vt:lpstr>Apresentação do PowerPoint</vt:lpstr>
      <vt:lpstr>Exemplo pratico (mer)</vt:lpstr>
      <vt:lpstr>Exemplos pratico (der)</vt:lpstr>
      <vt:lpstr>Apresentação do PowerPoint</vt:lpstr>
      <vt:lpstr>DER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2024-08-20T14:09:08Z</dcterms:created>
  <dcterms:modified xsi:type="dcterms:W3CDTF">2024-08-20T14:30:57Z</dcterms:modified>
</cp:coreProperties>
</file>