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sldIdLst>
    <p:sldId id="136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 Editável" id="{6436C235-7099-4444-ABE1-4C073B2489DB}">
          <p14:sldIdLst>
            <p14:sldId id="1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00CC99"/>
    <a:srgbClr val="AFFF10"/>
    <a:srgbClr val="BCBD21"/>
    <a:srgbClr val="99C942"/>
    <a:srgbClr val="2A2A2A"/>
    <a:srgbClr val="6A2BE9"/>
    <a:srgbClr val="8B5BEE"/>
    <a:srgbClr val="531BCF"/>
    <a:srgbClr val="335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3194B-C8D1-4DC7-A563-09B8EAFA5022}" v="35" dt="2023-07-27T22:07:40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6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Smirelli" userId="9a174d99-b461-4025-a8a2-3e5dbe72acd4" providerId="ADAL" clId="{09E3194B-C8D1-4DC7-A563-09B8EAFA5022}"/>
    <pc:docChg chg="undo custSel addSld delSld modSld sldOrd modSection">
      <pc:chgData name="Letícia Smirelli" userId="9a174d99-b461-4025-a8a2-3e5dbe72acd4" providerId="ADAL" clId="{09E3194B-C8D1-4DC7-A563-09B8EAFA5022}" dt="2023-07-27T22:12:39.994" v="488" actId="478"/>
      <pc:docMkLst>
        <pc:docMk/>
      </pc:docMkLst>
      <pc:sldChg chg="addSp delSp modSp del mod ord">
        <pc:chgData name="Letícia Smirelli" userId="9a174d99-b461-4025-a8a2-3e5dbe72acd4" providerId="ADAL" clId="{09E3194B-C8D1-4DC7-A563-09B8EAFA5022}" dt="2023-07-27T22:07:37.247" v="484" actId="47"/>
        <pc:sldMkLst>
          <pc:docMk/>
          <pc:sldMk cId="2878987082" sldId="1366"/>
        </pc:sldMkLst>
        <pc:spChg chg="add del mod">
          <ac:chgData name="Letícia Smirelli" userId="9a174d99-b461-4025-a8a2-3e5dbe72acd4" providerId="ADAL" clId="{09E3194B-C8D1-4DC7-A563-09B8EAFA5022}" dt="2023-07-27T12:59:10.786" v="163" actId="21"/>
          <ac:spMkLst>
            <pc:docMk/>
            <pc:sldMk cId="2878987082" sldId="1366"/>
            <ac:spMk id="3" creationId="{D27F5D2C-E4C8-6C67-A0EE-BB0A5D768339}"/>
          </ac:spMkLst>
        </pc:spChg>
        <pc:spChg chg="del">
          <ac:chgData name="Letícia Smirelli" userId="9a174d99-b461-4025-a8a2-3e5dbe72acd4" providerId="ADAL" clId="{09E3194B-C8D1-4DC7-A563-09B8EAFA5022}" dt="2023-07-27T16:01:50.837" v="479" actId="478"/>
          <ac:spMkLst>
            <pc:docMk/>
            <pc:sldMk cId="2878987082" sldId="1366"/>
            <ac:spMk id="108" creationId="{9C7D459C-ADFC-A5E0-6C99-6E9C06338BA7}"/>
          </ac:spMkLst>
        </pc:spChg>
        <pc:spChg chg="del">
          <ac:chgData name="Letícia Smirelli" userId="9a174d99-b461-4025-a8a2-3e5dbe72acd4" providerId="ADAL" clId="{09E3194B-C8D1-4DC7-A563-09B8EAFA5022}" dt="2023-07-27T16:01:50.837" v="479" actId="478"/>
          <ac:spMkLst>
            <pc:docMk/>
            <pc:sldMk cId="2878987082" sldId="1366"/>
            <ac:spMk id="109" creationId="{EF80F005-2455-1F9F-5D8B-962C93190692}"/>
          </ac:spMkLst>
        </pc:spChg>
        <pc:spChg chg="del">
          <ac:chgData name="Letícia Smirelli" userId="9a174d99-b461-4025-a8a2-3e5dbe72acd4" providerId="ADAL" clId="{09E3194B-C8D1-4DC7-A563-09B8EAFA5022}" dt="2023-07-27T16:01:50.837" v="479" actId="478"/>
          <ac:spMkLst>
            <pc:docMk/>
            <pc:sldMk cId="2878987082" sldId="1366"/>
            <ac:spMk id="110" creationId="{B207A95B-DFC3-B3D2-A372-2E77E646A1D8}"/>
          </ac:spMkLst>
        </pc:spChg>
        <pc:picChg chg="del">
          <ac:chgData name="Letícia Smirelli" userId="9a174d99-b461-4025-a8a2-3e5dbe72acd4" providerId="ADAL" clId="{09E3194B-C8D1-4DC7-A563-09B8EAFA5022}" dt="2023-07-27T16:01:45.908" v="478" actId="478"/>
          <ac:picMkLst>
            <pc:docMk/>
            <pc:sldMk cId="2878987082" sldId="1366"/>
            <ac:picMk id="61" creationId="{670AC8F0-9C54-EC84-1509-F1ED1E0EC8B3}"/>
          </ac:picMkLst>
        </pc:picChg>
        <pc:picChg chg="del">
          <ac:chgData name="Letícia Smirelli" userId="9a174d99-b461-4025-a8a2-3e5dbe72acd4" providerId="ADAL" clId="{09E3194B-C8D1-4DC7-A563-09B8EAFA5022}" dt="2023-07-27T16:01:50.837" v="479" actId="478"/>
          <ac:picMkLst>
            <pc:docMk/>
            <pc:sldMk cId="2878987082" sldId="1366"/>
            <ac:picMk id="93" creationId="{D1B90965-290B-7894-F29B-540EC0F6E168}"/>
          </ac:picMkLst>
        </pc:picChg>
      </pc:sldChg>
      <pc:sldChg chg="delSp del mod">
        <pc:chgData name="Letícia Smirelli" userId="9a174d99-b461-4025-a8a2-3e5dbe72acd4" providerId="ADAL" clId="{09E3194B-C8D1-4DC7-A563-09B8EAFA5022}" dt="2023-07-27T22:07:37.247" v="484" actId="47"/>
        <pc:sldMkLst>
          <pc:docMk/>
          <pc:sldMk cId="1652547917" sldId="1367"/>
        </pc:sldMkLst>
        <pc:spChg chg="del">
          <ac:chgData name="Letícia Smirelli" userId="9a174d99-b461-4025-a8a2-3e5dbe72acd4" providerId="ADAL" clId="{09E3194B-C8D1-4DC7-A563-09B8EAFA5022}" dt="2023-07-27T16:01:53.375" v="480" actId="478"/>
          <ac:spMkLst>
            <pc:docMk/>
            <pc:sldMk cId="1652547917" sldId="1367"/>
            <ac:spMk id="108" creationId="{9C7D459C-ADFC-A5E0-6C99-6E9C06338BA7}"/>
          </ac:spMkLst>
        </pc:spChg>
        <pc:spChg chg="del">
          <ac:chgData name="Letícia Smirelli" userId="9a174d99-b461-4025-a8a2-3e5dbe72acd4" providerId="ADAL" clId="{09E3194B-C8D1-4DC7-A563-09B8EAFA5022}" dt="2023-07-27T16:01:53.375" v="480" actId="478"/>
          <ac:spMkLst>
            <pc:docMk/>
            <pc:sldMk cId="1652547917" sldId="1367"/>
            <ac:spMk id="109" creationId="{EF80F005-2455-1F9F-5D8B-962C93190692}"/>
          </ac:spMkLst>
        </pc:spChg>
        <pc:spChg chg="del">
          <ac:chgData name="Letícia Smirelli" userId="9a174d99-b461-4025-a8a2-3e5dbe72acd4" providerId="ADAL" clId="{09E3194B-C8D1-4DC7-A563-09B8EAFA5022}" dt="2023-07-27T16:01:53.375" v="480" actId="478"/>
          <ac:spMkLst>
            <pc:docMk/>
            <pc:sldMk cId="1652547917" sldId="1367"/>
            <ac:spMk id="110" creationId="{B207A95B-DFC3-B3D2-A372-2E77E646A1D8}"/>
          </ac:spMkLst>
        </pc:spChg>
        <pc:picChg chg="del">
          <ac:chgData name="Letícia Smirelli" userId="9a174d99-b461-4025-a8a2-3e5dbe72acd4" providerId="ADAL" clId="{09E3194B-C8D1-4DC7-A563-09B8EAFA5022}" dt="2023-07-27T16:01:43.988" v="477" actId="478"/>
          <ac:picMkLst>
            <pc:docMk/>
            <pc:sldMk cId="1652547917" sldId="1367"/>
            <ac:picMk id="61" creationId="{670AC8F0-9C54-EC84-1509-F1ED1E0EC8B3}"/>
          </ac:picMkLst>
        </pc:picChg>
        <pc:picChg chg="del">
          <ac:chgData name="Letícia Smirelli" userId="9a174d99-b461-4025-a8a2-3e5dbe72acd4" providerId="ADAL" clId="{09E3194B-C8D1-4DC7-A563-09B8EAFA5022}" dt="2023-07-27T16:01:53.375" v="480" actId="478"/>
          <ac:picMkLst>
            <pc:docMk/>
            <pc:sldMk cId="1652547917" sldId="1367"/>
            <ac:picMk id="93" creationId="{D1B90965-290B-7894-F29B-540EC0F6E168}"/>
          </ac:picMkLst>
        </pc:picChg>
      </pc:sldChg>
      <pc:sldChg chg="delSp del mod">
        <pc:chgData name="Letícia Smirelli" userId="9a174d99-b461-4025-a8a2-3e5dbe72acd4" providerId="ADAL" clId="{09E3194B-C8D1-4DC7-A563-09B8EAFA5022}" dt="2023-07-27T22:07:37.247" v="484" actId="47"/>
        <pc:sldMkLst>
          <pc:docMk/>
          <pc:sldMk cId="1265442858" sldId="1368"/>
        </pc:sldMkLst>
        <pc:spChg chg="del">
          <ac:chgData name="Letícia Smirelli" userId="9a174d99-b461-4025-a8a2-3e5dbe72acd4" providerId="ADAL" clId="{09E3194B-C8D1-4DC7-A563-09B8EAFA5022}" dt="2023-07-27T16:01:56.482" v="481" actId="478"/>
          <ac:spMkLst>
            <pc:docMk/>
            <pc:sldMk cId="1265442858" sldId="1368"/>
            <ac:spMk id="108" creationId="{9C7D459C-ADFC-A5E0-6C99-6E9C06338BA7}"/>
          </ac:spMkLst>
        </pc:spChg>
        <pc:spChg chg="del">
          <ac:chgData name="Letícia Smirelli" userId="9a174d99-b461-4025-a8a2-3e5dbe72acd4" providerId="ADAL" clId="{09E3194B-C8D1-4DC7-A563-09B8EAFA5022}" dt="2023-07-27T16:01:56.482" v="481" actId="478"/>
          <ac:spMkLst>
            <pc:docMk/>
            <pc:sldMk cId="1265442858" sldId="1368"/>
            <ac:spMk id="109" creationId="{EF80F005-2455-1F9F-5D8B-962C93190692}"/>
          </ac:spMkLst>
        </pc:spChg>
        <pc:spChg chg="del">
          <ac:chgData name="Letícia Smirelli" userId="9a174d99-b461-4025-a8a2-3e5dbe72acd4" providerId="ADAL" clId="{09E3194B-C8D1-4DC7-A563-09B8EAFA5022}" dt="2023-07-27T16:01:56.482" v="481" actId="478"/>
          <ac:spMkLst>
            <pc:docMk/>
            <pc:sldMk cId="1265442858" sldId="1368"/>
            <ac:spMk id="110" creationId="{B207A95B-DFC3-B3D2-A372-2E77E646A1D8}"/>
          </ac:spMkLst>
        </pc:spChg>
        <pc:picChg chg="del">
          <ac:chgData name="Letícia Smirelli" userId="9a174d99-b461-4025-a8a2-3e5dbe72acd4" providerId="ADAL" clId="{09E3194B-C8D1-4DC7-A563-09B8EAFA5022}" dt="2023-07-27T16:01:42.682" v="476" actId="478"/>
          <ac:picMkLst>
            <pc:docMk/>
            <pc:sldMk cId="1265442858" sldId="1368"/>
            <ac:picMk id="61" creationId="{670AC8F0-9C54-EC84-1509-F1ED1E0EC8B3}"/>
          </ac:picMkLst>
        </pc:picChg>
        <pc:picChg chg="del">
          <ac:chgData name="Letícia Smirelli" userId="9a174d99-b461-4025-a8a2-3e5dbe72acd4" providerId="ADAL" clId="{09E3194B-C8D1-4DC7-A563-09B8EAFA5022}" dt="2023-07-27T16:01:56.482" v="481" actId="478"/>
          <ac:picMkLst>
            <pc:docMk/>
            <pc:sldMk cId="1265442858" sldId="1368"/>
            <ac:picMk id="93" creationId="{D1B90965-290B-7894-F29B-540EC0F6E168}"/>
          </ac:picMkLst>
        </pc:picChg>
      </pc:sldChg>
      <pc:sldChg chg="addSp delSp modSp add mod">
        <pc:chgData name="Letícia Smirelli" userId="9a174d99-b461-4025-a8a2-3e5dbe72acd4" providerId="ADAL" clId="{09E3194B-C8D1-4DC7-A563-09B8EAFA5022}" dt="2023-07-27T22:12:39.994" v="488" actId="478"/>
        <pc:sldMkLst>
          <pc:docMk/>
          <pc:sldMk cId="780230170" sldId="1369"/>
        </pc:sldMkLst>
        <pc:spChg chg="mod">
          <ac:chgData name="Letícia Smirelli" userId="9a174d99-b461-4025-a8a2-3e5dbe72acd4" providerId="ADAL" clId="{09E3194B-C8D1-4DC7-A563-09B8EAFA5022}" dt="2023-07-27T13:37:41.940" v="451" actId="1076"/>
          <ac:spMkLst>
            <pc:docMk/>
            <pc:sldMk cId="780230170" sldId="1369"/>
            <ac:spMk id="2" creationId="{E397EB26-63BA-2D35-A825-AEACE2841FE7}"/>
          </ac:spMkLst>
        </pc:spChg>
        <pc:spChg chg="add mod">
          <ac:chgData name="Letícia Smirelli" userId="9a174d99-b461-4025-a8a2-3e5dbe72acd4" providerId="ADAL" clId="{09E3194B-C8D1-4DC7-A563-09B8EAFA5022}" dt="2023-07-27T13:30:11.714" v="425" actId="1037"/>
          <ac:spMkLst>
            <pc:docMk/>
            <pc:sldMk cId="780230170" sldId="1369"/>
            <ac:spMk id="3" creationId="{53C4C2AD-53EB-B090-E614-21DA43EF6488}"/>
          </ac:spMkLst>
        </pc:spChg>
        <pc:spChg chg="add del mod">
          <ac:chgData name="Letícia Smirelli" userId="9a174d99-b461-4025-a8a2-3e5dbe72acd4" providerId="ADAL" clId="{09E3194B-C8D1-4DC7-A563-09B8EAFA5022}" dt="2023-07-27T22:12:39.994" v="488" actId="478"/>
          <ac:spMkLst>
            <pc:docMk/>
            <pc:sldMk cId="780230170" sldId="1369"/>
            <ac:spMk id="4" creationId="{0C1F6ABF-2AB0-64F6-5DA6-ECD655A4B1E9}"/>
          </ac:spMkLst>
        </pc:spChg>
        <pc:spChg chg="add del mod">
          <ac:chgData name="Letícia Smirelli" userId="9a174d99-b461-4025-a8a2-3e5dbe72acd4" providerId="ADAL" clId="{09E3194B-C8D1-4DC7-A563-09B8EAFA5022}" dt="2023-07-27T13:04:29.935" v="173" actId="478"/>
          <ac:spMkLst>
            <pc:docMk/>
            <pc:sldMk cId="780230170" sldId="1369"/>
            <ac:spMk id="4" creationId="{220A5677-B735-5A3C-43E0-175D15EF2984}"/>
          </ac:spMkLst>
        </pc:spChg>
        <pc:spChg chg="add del mod">
          <ac:chgData name="Letícia Smirelli" userId="9a174d99-b461-4025-a8a2-3e5dbe72acd4" providerId="ADAL" clId="{09E3194B-C8D1-4DC7-A563-09B8EAFA5022}" dt="2023-07-27T13:41:17.051" v="464" actId="478"/>
          <ac:spMkLst>
            <pc:docMk/>
            <pc:sldMk cId="780230170" sldId="1369"/>
            <ac:spMk id="14" creationId="{506DEF2F-C7A2-98A5-0671-2BBA96B8FBE2}"/>
          </ac:spMkLst>
        </pc:spChg>
        <pc:spChg chg="mod">
          <ac:chgData name="Letícia Smirelli" userId="9a174d99-b461-4025-a8a2-3e5dbe72acd4" providerId="ADAL" clId="{09E3194B-C8D1-4DC7-A563-09B8EAFA5022}" dt="2023-07-27T13:24:20.759" v="263" actId="207"/>
          <ac:spMkLst>
            <pc:docMk/>
            <pc:sldMk cId="780230170" sldId="1369"/>
            <ac:spMk id="16" creationId="{0049CE6B-B5FC-9D4C-B3E7-0210ACDF94D1}"/>
          </ac:spMkLst>
        </pc:spChg>
        <pc:spChg chg="mod">
          <ac:chgData name="Letícia Smirelli" userId="9a174d99-b461-4025-a8a2-3e5dbe72acd4" providerId="ADAL" clId="{09E3194B-C8D1-4DC7-A563-09B8EAFA5022}" dt="2023-07-27T13:30:11.714" v="425" actId="1037"/>
          <ac:spMkLst>
            <pc:docMk/>
            <pc:sldMk cId="780230170" sldId="1369"/>
            <ac:spMk id="17" creationId="{17EB63AD-B9ED-0218-547F-581D28E01822}"/>
          </ac:spMkLst>
        </pc:spChg>
        <pc:spChg chg="mod">
          <ac:chgData name="Letícia Smirelli" userId="9a174d99-b461-4025-a8a2-3e5dbe72acd4" providerId="ADAL" clId="{09E3194B-C8D1-4DC7-A563-09B8EAFA5022}" dt="2023-07-27T13:30:11.714" v="425" actId="1037"/>
          <ac:spMkLst>
            <pc:docMk/>
            <pc:sldMk cId="780230170" sldId="1369"/>
            <ac:spMk id="18" creationId="{CBB1D0B5-F667-9B13-637E-CAAD5FD3CFCC}"/>
          </ac:spMkLst>
        </pc:spChg>
        <pc:spChg chg="add del mod">
          <ac:chgData name="Letícia Smirelli" userId="9a174d99-b461-4025-a8a2-3e5dbe72acd4" providerId="ADAL" clId="{09E3194B-C8D1-4DC7-A563-09B8EAFA5022}" dt="2023-07-27T13:41:16.185" v="463" actId="478"/>
          <ac:spMkLst>
            <pc:docMk/>
            <pc:sldMk cId="780230170" sldId="1369"/>
            <ac:spMk id="19" creationId="{D002CCA0-2138-4420-BF0F-C278295401A7}"/>
          </ac:spMkLst>
        </pc:spChg>
        <pc:spChg chg="mod">
          <ac:chgData name="Letícia Smirelli" userId="9a174d99-b461-4025-a8a2-3e5dbe72acd4" providerId="ADAL" clId="{09E3194B-C8D1-4DC7-A563-09B8EAFA5022}" dt="2023-07-27T13:30:11.714" v="425" actId="1037"/>
          <ac:spMkLst>
            <pc:docMk/>
            <pc:sldMk cId="780230170" sldId="1369"/>
            <ac:spMk id="20" creationId="{158A8288-9D9B-F2B7-273E-D3D01DE9A4F1}"/>
          </ac:spMkLst>
        </pc:spChg>
        <pc:spChg chg="mod topLvl">
          <ac:chgData name="Letícia Smirelli" userId="9a174d99-b461-4025-a8a2-3e5dbe72acd4" providerId="ADAL" clId="{09E3194B-C8D1-4DC7-A563-09B8EAFA5022}" dt="2023-07-27T13:30:26.462" v="428" actId="1076"/>
          <ac:spMkLst>
            <pc:docMk/>
            <pc:sldMk cId="780230170" sldId="1369"/>
            <ac:spMk id="21" creationId="{8C17007E-291D-50A7-8117-21D249C8F04D}"/>
          </ac:spMkLst>
        </pc:spChg>
        <pc:spChg chg="mod">
          <ac:chgData name="Letícia Smirelli" userId="9a174d99-b461-4025-a8a2-3e5dbe72acd4" providerId="ADAL" clId="{09E3194B-C8D1-4DC7-A563-09B8EAFA5022}" dt="2023-07-27T13:30:11.714" v="425" actId="1037"/>
          <ac:spMkLst>
            <pc:docMk/>
            <pc:sldMk cId="780230170" sldId="1369"/>
            <ac:spMk id="22" creationId="{838D9F6B-3DDE-B139-3B75-8D67499AF51A}"/>
          </ac:spMkLst>
        </pc:spChg>
        <pc:spChg chg="mod">
          <ac:chgData name="Letícia Smirelli" userId="9a174d99-b461-4025-a8a2-3e5dbe72acd4" providerId="ADAL" clId="{09E3194B-C8D1-4DC7-A563-09B8EAFA5022}" dt="2023-07-27T13:37:43.097" v="452" actId="1035"/>
          <ac:spMkLst>
            <pc:docMk/>
            <pc:sldMk cId="780230170" sldId="1369"/>
            <ac:spMk id="24" creationId="{CB34EB7A-58B8-7DDA-1932-1B02C67042BA}"/>
          </ac:spMkLst>
        </pc:spChg>
        <pc:spChg chg="del mod">
          <ac:chgData name="Letícia Smirelli" userId="9a174d99-b461-4025-a8a2-3e5dbe72acd4" providerId="ADAL" clId="{09E3194B-C8D1-4DC7-A563-09B8EAFA5022}" dt="2023-07-27T11:36:40.608" v="49" actId="478"/>
          <ac:spMkLst>
            <pc:docMk/>
            <pc:sldMk cId="780230170" sldId="1369"/>
            <ac:spMk id="36" creationId="{53964D13-D199-41E4-A3C7-DC9A188A4880}"/>
          </ac:spMkLst>
        </pc:spChg>
        <pc:spChg chg="add del mod topLvl">
          <ac:chgData name="Letícia Smirelli" userId="9a174d99-b461-4025-a8a2-3e5dbe72acd4" providerId="ADAL" clId="{09E3194B-C8D1-4DC7-A563-09B8EAFA5022}" dt="2023-07-27T13:30:26.462" v="428" actId="1076"/>
          <ac:spMkLst>
            <pc:docMk/>
            <pc:sldMk cId="780230170" sldId="1369"/>
            <ac:spMk id="39" creationId="{2D86B097-76E0-8EB2-EBAA-35B5EC5C56F5}"/>
          </ac:spMkLst>
        </pc:spChg>
        <pc:spChg chg="del mod">
          <ac:chgData name="Letícia Smirelli" userId="9a174d99-b461-4025-a8a2-3e5dbe72acd4" providerId="ADAL" clId="{09E3194B-C8D1-4DC7-A563-09B8EAFA5022}" dt="2023-07-27T13:16:20.864" v="198" actId="478"/>
          <ac:spMkLst>
            <pc:docMk/>
            <pc:sldMk cId="780230170" sldId="1369"/>
            <ac:spMk id="57" creationId="{A357522B-595D-F39C-0C26-04FB891AE69C}"/>
          </ac:spMkLst>
        </pc:spChg>
        <pc:spChg chg="mod">
          <ac:chgData name="Letícia Smirelli" userId="9a174d99-b461-4025-a8a2-3e5dbe72acd4" providerId="ADAL" clId="{09E3194B-C8D1-4DC7-A563-09B8EAFA5022}" dt="2023-07-27T13:40:59.756" v="460" actId="1076"/>
          <ac:spMkLst>
            <pc:docMk/>
            <pc:sldMk cId="780230170" sldId="1369"/>
            <ac:spMk id="73" creationId="{D547A870-E48A-B994-0E1F-4978A2ADA25C}"/>
          </ac:spMkLst>
        </pc:spChg>
        <pc:spChg chg="mod">
          <ac:chgData name="Letícia Smirelli" userId="9a174d99-b461-4025-a8a2-3e5dbe72acd4" providerId="ADAL" clId="{09E3194B-C8D1-4DC7-A563-09B8EAFA5022}" dt="2023-07-27T16:02:35.196" v="483" actId="1076"/>
          <ac:spMkLst>
            <pc:docMk/>
            <pc:sldMk cId="780230170" sldId="1369"/>
            <ac:spMk id="75" creationId="{29825E43-E81A-B1BE-A9D3-F745964D2ADA}"/>
          </ac:spMkLst>
        </pc:spChg>
        <pc:spChg chg="mod">
          <ac:chgData name="Letícia Smirelli" userId="9a174d99-b461-4025-a8a2-3e5dbe72acd4" providerId="ADAL" clId="{09E3194B-C8D1-4DC7-A563-09B8EAFA5022}" dt="2023-07-27T13:42:35.889" v="471" actId="207"/>
          <ac:spMkLst>
            <pc:docMk/>
            <pc:sldMk cId="780230170" sldId="1369"/>
            <ac:spMk id="76" creationId="{9609D68D-B208-CABB-ECE2-01FB120C19C1}"/>
          </ac:spMkLst>
        </pc:spChg>
        <pc:spChg chg="mod">
          <ac:chgData name="Letícia Smirelli" userId="9a174d99-b461-4025-a8a2-3e5dbe72acd4" providerId="ADAL" clId="{09E3194B-C8D1-4DC7-A563-09B8EAFA5022}" dt="2023-07-27T13:42:12.777" v="470"/>
          <ac:spMkLst>
            <pc:docMk/>
            <pc:sldMk cId="780230170" sldId="1369"/>
            <ac:spMk id="77" creationId="{E86BA4B2-923A-52FA-5B9C-2A56DBBFBD08}"/>
          </ac:spMkLst>
        </pc:spChg>
        <pc:spChg chg="mod">
          <ac:chgData name="Letícia Smirelli" userId="9a174d99-b461-4025-a8a2-3e5dbe72acd4" providerId="ADAL" clId="{09E3194B-C8D1-4DC7-A563-09B8EAFA5022}" dt="2023-07-27T16:02:35.196" v="483" actId="1076"/>
          <ac:spMkLst>
            <pc:docMk/>
            <pc:sldMk cId="780230170" sldId="1369"/>
            <ac:spMk id="79" creationId="{5BA4C2FE-FC6F-A102-F3EC-6057FFAA971F}"/>
          </ac:spMkLst>
        </pc:spChg>
        <pc:spChg chg="mod">
          <ac:chgData name="Letícia Smirelli" userId="9a174d99-b461-4025-a8a2-3e5dbe72acd4" providerId="ADAL" clId="{09E3194B-C8D1-4DC7-A563-09B8EAFA5022}" dt="2023-07-27T16:02:30.840" v="482" actId="1076"/>
          <ac:spMkLst>
            <pc:docMk/>
            <pc:sldMk cId="780230170" sldId="1369"/>
            <ac:spMk id="80" creationId="{3DA29EBA-9141-FCCF-FC3E-7EDCFC96726F}"/>
          </ac:spMkLst>
        </pc:spChg>
        <pc:spChg chg="mod">
          <ac:chgData name="Letícia Smirelli" userId="9a174d99-b461-4025-a8a2-3e5dbe72acd4" providerId="ADAL" clId="{09E3194B-C8D1-4DC7-A563-09B8EAFA5022}" dt="2023-07-27T13:42:47.636" v="472"/>
          <ac:spMkLst>
            <pc:docMk/>
            <pc:sldMk cId="780230170" sldId="1369"/>
            <ac:spMk id="81" creationId="{4EFE5932-052E-29F2-C17A-6469B2B2A1A6}"/>
          </ac:spMkLst>
        </pc:spChg>
        <pc:spChg chg="mod">
          <ac:chgData name="Letícia Smirelli" userId="9a174d99-b461-4025-a8a2-3e5dbe72acd4" providerId="ADAL" clId="{09E3194B-C8D1-4DC7-A563-09B8EAFA5022}" dt="2023-07-27T16:02:30.840" v="482" actId="1076"/>
          <ac:spMkLst>
            <pc:docMk/>
            <pc:sldMk cId="780230170" sldId="1369"/>
            <ac:spMk id="82" creationId="{7BC8DFB3-26DC-B6CF-4423-6923DF7672E6}"/>
          </ac:spMkLst>
        </pc:spChg>
        <pc:spChg chg="del mod">
          <ac:chgData name="Letícia Smirelli" userId="9a174d99-b461-4025-a8a2-3e5dbe72acd4" providerId="ADAL" clId="{09E3194B-C8D1-4DC7-A563-09B8EAFA5022}" dt="2023-07-27T13:16:20.864" v="198" actId="478"/>
          <ac:spMkLst>
            <pc:docMk/>
            <pc:sldMk cId="780230170" sldId="1369"/>
            <ac:spMk id="98" creationId="{7C93D368-E041-7203-B2B1-38BA2462B25C}"/>
          </ac:spMkLst>
        </pc:spChg>
        <pc:spChg chg="mod topLvl">
          <ac:chgData name="Letícia Smirelli" userId="9a174d99-b461-4025-a8a2-3e5dbe72acd4" providerId="ADAL" clId="{09E3194B-C8D1-4DC7-A563-09B8EAFA5022}" dt="2023-07-27T13:30:26.462" v="428" actId="1076"/>
          <ac:spMkLst>
            <pc:docMk/>
            <pc:sldMk cId="780230170" sldId="1369"/>
            <ac:spMk id="99" creationId="{66BDAEAE-C43C-8F71-BF47-B4650689C779}"/>
          </ac:spMkLst>
        </pc:spChg>
        <pc:spChg chg="add del mod topLvl">
          <ac:chgData name="Letícia Smirelli" userId="9a174d99-b461-4025-a8a2-3e5dbe72acd4" providerId="ADAL" clId="{09E3194B-C8D1-4DC7-A563-09B8EAFA5022}" dt="2023-07-27T13:30:26.462" v="428" actId="1076"/>
          <ac:spMkLst>
            <pc:docMk/>
            <pc:sldMk cId="780230170" sldId="1369"/>
            <ac:spMk id="100" creationId="{6BA03169-FD09-66F0-3E55-EF0B5CC86305}"/>
          </ac:spMkLst>
        </pc:spChg>
        <pc:spChg chg="del mod">
          <ac:chgData name="Letícia Smirelli" userId="9a174d99-b461-4025-a8a2-3e5dbe72acd4" providerId="ADAL" clId="{09E3194B-C8D1-4DC7-A563-09B8EAFA5022}" dt="2023-07-27T13:16:20.864" v="198" actId="478"/>
          <ac:spMkLst>
            <pc:docMk/>
            <pc:sldMk cId="780230170" sldId="1369"/>
            <ac:spMk id="103" creationId="{9D5315EE-A7A4-C846-A61C-D8AC19CD40E0}"/>
          </ac:spMkLst>
        </pc:spChg>
        <pc:spChg chg="mod topLvl">
          <ac:chgData name="Letícia Smirelli" userId="9a174d99-b461-4025-a8a2-3e5dbe72acd4" providerId="ADAL" clId="{09E3194B-C8D1-4DC7-A563-09B8EAFA5022}" dt="2023-07-27T13:30:26.462" v="428" actId="1076"/>
          <ac:spMkLst>
            <pc:docMk/>
            <pc:sldMk cId="780230170" sldId="1369"/>
            <ac:spMk id="104" creationId="{A0B1A2DD-9FCC-7101-5012-1283F0286A17}"/>
          </ac:spMkLst>
        </pc:spChg>
        <pc:spChg chg="add del mod topLvl">
          <ac:chgData name="Letícia Smirelli" userId="9a174d99-b461-4025-a8a2-3e5dbe72acd4" providerId="ADAL" clId="{09E3194B-C8D1-4DC7-A563-09B8EAFA5022}" dt="2023-07-27T13:30:26.462" v="428" actId="1076"/>
          <ac:spMkLst>
            <pc:docMk/>
            <pc:sldMk cId="780230170" sldId="1369"/>
            <ac:spMk id="105" creationId="{947BC26E-E89E-CD27-C574-9343C900649D}"/>
          </ac:spMkLst>
        </pc:spChg>
        <pc:spChg chg="del">
          <ac:chgData name="Letícia Smirelli" userId="9a174d99-b461-4025-a8a2-3e5dbe72acd4" providerId="ADAL" clId="{09E3194B-C8D1-4DC7-A563-09B8EAFA5022}" dt="2023-07-27T11:36:00.911" v="41" actId="478"/>
          <ac:spMkLst>
            <pc:docMk/>
            <pc:sldMk cId="780230170" sldId="1369"/>
            <ac:spMk id="108" creationId="{9C7D459C-ADFC-A5E0-6C99-6E9C06338BA7}"/>
          </ac:spMkLst>
        </pc:spChg>
        <pc:spChg chg="del">
          <ac:chgData name="Letícia Smirelli" userId="9a174d99-b461-4025-a8a2-3e5dbe72acd4" providerId="ADAL" clId="{09E3194B-C8D1-4DC7-A563-09B8EAFA5022}" dt="2023-07-27T11:35:59.247" v="40" actId="478"/>
          <ac:spMkLst>
            <pc:docMk/>
            <pc:sldMk cId="780230170" sldId="1369"/>
            <ac:spMk id="109" creationId="{EF80F005-2455-1F9F-5D8B-962C93190692}"/>
          </ac:spMkLst>
        </pc:spChg>
        <pc:spChg chg="del">
          <ac:chgData name="Letícia Smirelli" userId="9a174d99-b461-4025-a8a2-3e5dbe72acd4" providerId="ADAL" clId="{09E3194B-C8D1-4DC7-A563-09B8EAFA5022}" dt="2023-07-27T11:36:02.223" v="43" actId="478"/>
          <ac:spMkLst>
            <pc:docMk/>
            <pc:sldMk cId="780230170" sldId="1369"/>
            <ac:spMk id="110" creationId="{B207A95B-DFC3-B3D2-A372-2E77E646A1D8}"/>
          </ac:spMkLst>
        </pc:spChg>
        <pc:grpChg chg="add del mod">
          <ac:chgData name="Letícia Smirelli" userId="9a174d99-b461-4025-a8a2-3e5dbe72acd4" providerId="ADAL" clId="{09E3194B-C8D1-4DC7-A563-09B8EAFA5022}" dt="2023-07-27T13:29:26.486" v="401" actId="165"/>
          <ac:grpSpMkLst>
            <pc:docMk/>
            <pc:sldMk cId="780230170" sldId="1369"/>
            <ac:grpSpMk id="9" creationId="{8CC425ED-6BB7-F021-1B38-7F365A65FE04}"/>
          </ac:grpSpMkLst>
        </pc:grpChg>
        <pc:picChg chg="del">
          <ac:chgData name="Letícia Smirelli" userId="9a174d99-b461-4025-a8a2-3e5dbe72acd4" providerId="ADAL" clId="{09E3194B-C8D1-4DC7-A563-09B8EAFA5022}" dt="2023-07-27T01:15:54.838" v="1" actId="478"/>
          <ac:picMkLst>
            <pc:docMk/>
            <pc:sldMk cId="780230170" sldId="1369"/>
            <ac:picMk id="61" creationId="{670AC8F0-9C54-EC84-1509-F1ED1E0EC8B3}"/>
          </ac:picMkLst>
        </pc:picChg>
        <pc:picChg chg="mod topLvl">
          <ac:chgData name="Letícia Smirelli" userId="9a174d99-b461-4025-a8a2-3e5dbe72acd4" providerId="ADAL" clId="{09E3194B-C8D1-4DC7-A563-09B8EAFA5022}" dt="2023-07-27T13:30:26.462" v="428" actId="1076"/>
          <ac:picMkLst>
            <pc:docMk/>
            <pc:sldMk cId="780230170" sldId="1369"/>
            <ac:picMk id="89" creationId="{E0EF3A3A-5DC8-BBD2-13A0-D4F6CA6F900A}"/>
          </ac:picMkLst>
        </pc:picChg>
        <pc:picChg chg="mod topLvl">
          <ac:chgData name="Letícia Smirelli" userId="9a174d99-b461-4025-a8a2-3e5dbe72acd4" providerId="ADAL" clId="{09E3194B-C8D1-4DC7-A563-09B8EAFA5022}" dt="2023-07-27T13:30:26.462" v="428" actId="1076"/>
          <ac:picMkLst>
            <pc:docMk/>
            <pc:sldMk cId="780230170" sldId="1369"/>
            <ac:picMk id="91" creationId="{8F1E7499-7A2B-5FCC-177B-7237873824F4}"/>
          </ac:picMkLst>
        </pc:picChg>
        <pc:picChg chg="del">
          <ac:chgData name="Letícia Smirelli" userId="9a174d99-b461-4025-a8a2-3e5dbe72acd4" providerId="ADAL" clId="{09E3194B-C8D1-4DC7-A563-09B8EAFA5022}" dt="2023-07-27T11:36:01.581" v="42" actId="478"/>
          <ac:picMkLst>
            <pc:docMk/>
            <pc:sldMk cId="780230170" sldId="1369"/>
            <ac:picMk id="93" creationId="{D1B90965-290B-7894-F29B-540EC0F6E168}"/>
          </ac:picMkLst>
        </pc:picChg>
        <pc:picChg chg="mod topLvl">
          <ac:chgData name="Letícia Smirelli" userId="9a174d99-b461-4025-a8a2-3e5dbe72acd4" providerId="ADAL" clId="{09E3194B-C8D1-4DC7-A563-09B8EAFA5022}" dt="2023-07-27T13:30:26.462" v="428" actId="1076"/>
          <ac:picMkLst>
            <pc:docMk/>
            <pc:sldMk cId="780230170" sldId="1369"/>
            <ac:picMk id="95" creationId="{E18F02EC-42A2-3004-2B8E-42E8C118D110}"/>
          </ac:picMkLst>
        </pc:picChg>
        <pc:picChg chg="add del mod">
          <ac:chgData name="Letícia Smirelli" userId="9a174d99-b461-4025-a8a2-3e5dbe72acd4" providerId="ADAL" clId="{09E3194B-C8D1-4DC7-A563-09B8EAFA5022}" dt="2023-07-27T22:07:40.658" v="485" actId="478"/>
          <ac:picMkLst>
            <pc:docMk/>
            <pc:sldMk cId="780230170" sldId="1369"/>
            <ac:picMk id="1026" creationId="{A1994192-F01F-9F8B-5218-3D6CCD79B4A5}"/>
          </ac:picMkLst>
        </pc:picChg>
        <pc:picChg chg="add mod">
          <ac:chgData name="Letícia Smirelli" userId="9a174d99-b461-4025-a8a2-3e5dbe72acd4" providerId="ADAL" clId="{09E3194B-C8D1-4DC7-A563-09B8EAFA5022}" dt="2023-07-27T13:37:36.769" v="450" actId="1076"/>
          <ac:picMkLst>
            <pc:docMk/>
            <pc:sldMk cId="780230170" sldId="1369"/>
            <ac:picMk id="1028" creationId="{679C8E27-770E-291C-F0B3-2DEB72F17E75}"/>
          </ac:picMkLst>
        </pc:picChg>
        <pc:cxnChg chg="add mod">
          <ac:chgData name="Letícia Smirelli" userId="9a174d99-b461-4025-a8a2-3e5dbe72acd4" providerId="ADAL" clId="{09E3194B-C8D1-4DC7-A563-09B8EAFA5022}" dt="2023-07-27T13:28:14.800" v="337" actId="1035"/>
          <ac:cxnSpMkLst>
            <pc:docMk/>
            <pc:sldMk cId="780230170" sldId="1369"/>
            <ac:cxnSpMk id="6" creationId="{45F2D22F-2DB0-4279-0A6A-1917C4CD35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9B3E-7329-4DD3-B5CC-5ABED100C3F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DBEC-26F7-4535-909E-CFAF5380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DBEC-26F7-4535-909E-CFAF538040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3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9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13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0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3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9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8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5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41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0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049CE6B-B5FC-9D4C-B3E7-0210ACDF94D1}"/>
              </a:ext>
            </a:extLst>
          </p:cNvPr>
          <p:cNvSpPr/>
          <p:nvPr/>
        </p:nvSpPr>
        <p:spPr>
          <a:xfrm flipV="1">
            <a:off x="187" y="0"/>
            <a:ext cx="12191813" cy="6858000"/>
          </a:xfrm>
          <a:prstGeom prst="roundRect">
            <a:avLst>
              <a:gd name="adj" fmla="val 2759"/>
            </a:avLst>
          </a:prstGeom>
          <a:solidFill>
            <a:srgbClr val="2A2A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97EB26-63BA-2D35-A825-AEACE2841FE7}"/>
              </a:ext>
            </a:extLst>
          </p:cNvPr>
          <p:cNvSpPr txBox="1"/>
          <p:nvPr/>
        </p:nvSpPr>
        <p:spPr>
          <a:xfrm>
            <a:off x="660519" y="307942"/>
            <a:ext cx="31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toshi" pitchFamily="50" charset="0"/>
                <a:cs typeface="Segoe UI" panose="020B0502040204020203" pitchFamily="34" charset="0"/>
              </a:rPr>
              <a:t>Dashboard Comercial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C17007E-291D-50A7-8117-21D249C8F04D}"/>
              </a:ext>
            </a:extLst>
          </p:cNvPr>
          <p:cNvSpPr/>
          <p:nvPr/>
        </p:nvSpPr>
        <p:spPr>
          <a:xfrm>
            <a:off x="7964106" y="233568"/>
            <a:ext cx="1915670" cy="791448"/>
          </a:xfrm>
          <a:prstGeom prst="roundRect">
            <a:avLst>
              <a:gd name="adj" fmla="val 10940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D86B097-76E0-8EB2-EBAA-35B5EC5C56F5}"/>
              </a:ext>
            </a:extLst>
          </p:cNvPr>
          <p:cNvSpPr/>
          <p:nvPr/>
        </p:nvSpPr>
        <p:spPr>
          <a:xfrm>
            <a:off x="8096854" y="374964"/>
            <a:ext cx="490556" cy="497057"/>
          </a:xfrm>
          <a:prstGeom prst="roundRect">
            <a:avLst>
              <a:gd name="adj" fmla="val 14259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BCBD2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9" name="Imagem 8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0EF3A3A-5DC8-BBD2-13A0-D4F6CA6F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77" y="491617"/>
            <a:ext cx="298297" cy="29829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66BDAEAE-C43C-8F71-BF47-B4650689C779}"/>
              </a:ext>
            </a:extLst>
          </p:cNvPr>
          <p:cNvSpPr/>
          <p:nvPr/>
        </p:nvSpPr>
        <p:spPr>
          <a:xfrm>
            <a:off x="5872920" y="233568"/>
            <a:ext cx="1915670" cy="791448"/>
          </a:xfrm>
          <a:prstGeom prst="roundRect">
            <a:avLst>
              <a:gd name="adj" fmla="val 10940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6BA03169-FD09-66F0-3E55-EF0B5CC86305}"/>
              </a:ext>
            </a:extLst>
          </p:cNvPr>
          <p:cNvSpPr/>
          <p:nvPr/>
        </p:nvSpPr>
        <p:spPr>
          <a:xfrm>
            <a:off x="6005668" y="374964"/>
            <a:ext cx="490556" cy="497057"/>
          </a:xfrm>
          <a:prstGeom prst="roundRect">
            <a:avLst>
              <a:gd name="adj" fmla="val 14259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BCBD2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5" name="Imagem 94" descr="Ícone&#10;&#10;Descrição gerada automaticamente">
            <a:extLst>
              <a:ext uri="{FF2B5EF4-FFF2-40B4-BE49-F238E27FC236}">
                <a16:creationId xmlns:a16="http://schemas.microsoft.com/office/drawing/2014/main" id="{E18F02EC-42A2-3004-2B8E-42E8C118D11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27" y="499744"/>
            <a:ext cx="279207" cy="270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A0B1A2DD-9FCC-7101-5012-1283F0286A17}"/>
              </a:ext>
            </a:extLst>
          </p:cNvPr>
          <p:cNvSpPr>
            <a:spLocks/>
          </p:cNvSpPr>
          <p:nvPr/>
        </p:nvSpPr>
        <p:spPr>
          <a:xfrm>
            <a:off x="10064819" y="233568"/>
            <a:ext cx="1915670" cy="791448"/>
          </a:xfrm>
          <a:prstGeom prst="roundRect">
            <a:avLst>
              <a:gd name="adj" fmla="val 10940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947BC26E-E89E-CD27-C574-9343C900649D}"/>
              </a:ext>
            </a:extLst>
          </p:cNvPr>
          <p:cNvSpPr>
            <a:spLocks/>
          </p:cNvSpPr>
          <p:nvPr/>
        </p:nvSpPr>
        <p:spPr>
          <a:xfrm>
            <a:off x="10197566" y="374964"/>
            <a:ext cx="490556" cy="497057"/>
          </a:xfrm>
          <a:prstGeom prst="roundRect">
            <a:avLst>
              <a:gd name="adj" fmla="val 14259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BCBD2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1" name="Imagem 90" descr="Uma imagem contendo desenho&#10;&#10;Descrição gerada automaticamente">
            <a:extLst>
              <a:ext uri="{FF2B5EF4-FFF2-40B4-BE49-F238E27FC236}">
                <a16:creationId xmlns:a16="http://schemas.microsoft.com/office/drawing/2014/main" id="{8F1E7499-7A2B-5FCC-177B-7237873824F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37" y="542902"/>
            <a:ext cx="304067" cy="1889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EB63AD-B9ED-0218-547F-581D28E01822}"/>
              </a:ext>
            </a:extLst>
          </p:cNvPr>
          <p:cNvSpPr/>
          <p:nvPr/>
        </p:nvSpPr>
        <p:spPr>
          <a:xfrm>
            <a:off x="201583" y="1518585"/>
            <a:ext cx="7128228" cy="2211862"/>
          </a:xfrm>
          <a:prstGeom prst="roundRect">
            <a:avLst>
              <a:gd name="adj" fmla="val 4924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BB1D0B5-F667-9B13-637E-CAAD5FD3CFCC}"/>
              </a:ext>
            </a:extLst>
          </p:cNvPr>
          <p:cNvSpPr/>
          <p:nvPr/>
        </p:nvSpPr>
        <p:spPr>
          <a:xfrm>
            <a:off x="7535031" y="1521950"/>
            <a:ext cx="4442979" cy="2203752"/>
          </a:xfrm>
          <a:prstGeom prst="roundRect">
            <a:avLst>
              <a:gd name="adj" fmla="val 3327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58A8288-9D9B-F2B7-273E-D3D01DE9A4F1}"/>
              </a:ext>
            </a:extLst>
          </p:cNvPr>
          <p:cNvSpPr/>
          <p:nvPr/>
        </p:nvSpPr>
        <p:spPr>
          <a:xfrm>
            <a:off x="7535032" y="3919823"/>
            <a:ext cx="4461734" cy="2744501"/>
          </a:xfrm>
          <a:prstGeom prst="roundRect">
            <a:avLst>
              <a:gd name="adj" fmla="val 4605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38D9F6B-3DDE-B139-3B75-8D67499AF51A}"/>
              </a:ext>
            </a:extLst>
          </p:cNvPr>
          <p:cNvSpPr/>
          <p:nvPr/>
        </p:nvSpPr>
        <p:spPr>
          <a:xfrm>
            <a:off x="201583" y="3919824"/>
            <a:ext cx="3576237" cy="2744501"/>
          </a:xfrm>
          <a:prstGeom prst="roundRect">
            <a:avLst>
              <a:gd name="adj" fmla="val 5279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34EB7A-58B8-7DDA-1932-1B02C67042BA}"/>
              </a:ext>
            </a:extLst>
          </p:cNvPr>
          <p:cNvSpPr txBox="1"/>
          <p:nvPr/>
        </p:nvSpPr>
        <p:spPr>
          <a:xfrm>
            <a:off x="660519" y="626899"/>
            <a:ext cx="4379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toshi" pitchFamily="50" charset="0"/>
                <a:cs typeface="Segoe UI" panose="020B0502040204020203" pitchFamily="34" charset="0"/>
              </a:rPr>
              <a:t>Gestão dos principais indicadores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547A870-E48A-B994-0E1F-4978A2ADA25C}"/>
              </a:ext>
            </a:extLst>
          </p:cNvPr>
          <p:cNvSpPr/>
          <p:nvPr/>
        </p:nvSpPr>
        <p:spPr>
          <a:xfrm>
            <a:off x="9347076" y="-807122"/>
            <a:ext cx="609600" cy="604702"/>
          </a:xfrm>
          <a:prstGeom prst="roundRect">
            <a:avLst/>
          </a:prstGeom>
          <a:solidFill>
            <a:srgbClr val="16B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1EBBDEB8-5084-8BBA-4866-40D73D6052AE}"/>
              </a:ext>
            </a:extLst>
          </p:cNvPr>
          <p:cNvSpPr/>
          <p:nvPr/>
        </p:nvSpPr>
        <p:spPr>
          <a:xfrm>
            <a:off x="10064819" y="-807122"/>
            <a:ext cx="609600" cy="604702"/>
          </a:xfrm>
          <a:prstGeom prst="roundRect">
            <a:avLst/>
          </a:prstGeom>
          <a:solidFill>
            <a:srgbClr val="576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29825E43-E81A-B1BE-A9D3-F745964D2ADA}"/>
              </a:ext>
            </a:extLst>
          </p:cNvPr>
          <p:cNvSpPr/>
          <p:nvPr/>
        </p:nvSpPr>
        <p:spPr>
          <a:xfrm>
            <a:off x="7897138" y="-783038"/>
            <a:ext cx="609600" cy="604702"/>
          </a:xfrm>
          <a:prstGeom prst="roundRect">
            <a:avLst/>
          </a:prstGeom>
          <a:solidFill>
            <a:srgbClr val="AFF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609D68D-B208-CABB-ECE2-01FB120C19C1}"/>
              </a:ext>
            </a:extLst>
          </p:cNvPr>
          <p:cNvSpPr/>
          <p:nvPr/>
        </p:nvSpPr>
        <p:spPr>
          <a:xfrm>
            <a:off x="8637010" y="-814399"/>
            <a:ext cx="609600" cy="604702"/>
          </a:xfrm>
          <a:prstGeom prst="round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86BA4B2-923A-52FA-5B9C-2A56DBBFBD08}"/>
              </a:ext>
            </a:extLst>
          </p:cNvPr>
          <p:cNvSpPr txBox="1"/>
          <p:nvPr/>
        </p:nvSpPr>
        <p:spPr>
          <a:xfrm>
            <a:off x="9241872" y="-1114899"/>
            <a:ext cx="80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lang="pt-BR" sz="1200" dirty="0"/>
              <a:t> 16B2C0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5F1EB77-C406-3346-4D38-149F6F546FCF}"/>
              </a:ext>
            </a:extLst>
          </p:cNvPr>
          <p:cNvSpPr txBox="1"/>
          <p:nvPr/>
        </p:nvSpPr>
        <p:spPr>
          <a:xfrm>
            <a:off x="9937065" y="-1114899"/>
            <a:ext cx="80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#576BFF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BA4C2FE-FC6F-A102-F3EC-6057FFAA971F}"/>
              </a:ext>
            </a:extLst>
          </p:cNvPr>
          <p:cNvSpPr txBox="1"/>
          <p:nvPr/>
        </p:nvSpPr>
        <p:spPr>
          <a:xfrm>
            <a:off x="7799230" y="-1090815"/>
            <a:ext cx="80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lang="pt-BR" sz="1200" dirty="0"/>
              <a:t> AFFF10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DA29EBA-9141-FCCF-FC3E-7EDCFC96726F}"/>
              </a:ext>
            </a:extLst>
          </p:cNvPr>
          <p:cNvSpPr txBox="1"/>
          <p:nvPr/>
        </p:nvSpPr>
        <p:spPr>
          <a:xfrm>
            <a:off x="10641564" y="-1123198"/>
            <a:ext cx="80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# 383838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EFE5932-052E-29F2-C17A-6469B2B2A1A6}"/>
              </a:ext>
            </a:extLst>
          </p:cNvPr>
          <p:cNvSpPr txBox="1"/>
          <p:nvPr/>
        </p:nvSpPr>
        <p:spPr>
          <a:xfrm>
            <a:off x="8506738" y="-1105529"/>
            <a:ext cx="80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lang="pt-BR" sz="1200" dirty="0"/>
              <a:t> 00CC99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7BC8DFB3-26DC-B6CF-4423-6923DF7672E6}"/>
              </a:ext>
            </a:extLst>
          </p:cNvPr>
          <p:cNvSpPr/>
          <p:nvPr/>
        </p:nvSpPr>
        <p:spPr>
          <a:xfrm>
            <a:off x="10782562" y="-807122"/>
            <a:ext cx="609600" cy="604702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3C4C2AD-53EB-B090-E614-21DA43EF6488}"/>
              </a:ext>
            </a:extLst>
          </p:cNvPr>
          <p:cNvSpPr/>
          <p:nvPr/>
        </p:nvSpPr>
        <p:spPr>
          <a:xfrm>
            <a:off x="3988741" y="3919823"/>
            <a:ext cx="3341070" cy="2744502"/>
          </a:xfrm>
          <a:prstGeom prst="roundRect">
            <a:avLst>
              <a:gd name="adj" fmla="val 5279"/>
            </a:avLst>
          </a:prstGeom>
          <a:solidFill>
            <a:srgbClr val="38383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2D22F-2DB0-4279-0A6A-1917C4CD356B}"/>
              </a:ext>
            </a:extLst>
          </p:cNvPr>
          <p:cNvCxnSpPr>
            <a:cxnSpLocks/>
          </p:cNvCxnSpPr>
          <p:nvPr/>
        </p:nvCxnSpPr>
        <p:spPr>
          <a:xfrm flipV="1">
            <a:off x="0" y="1269769"/>
            <a:ext cx="12192000" cy="27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9C8E27-770E-291C-F0B3-2DEB72F17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000" r="75333" b="21999"/>
          <a:stretch/>
        </p:blipFill>
        <p:spPr bwMode="auto">
          <a:xfrm>
            <a:off x="165113" y="302644"/>
            <a:ext cx="495406" cy="6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4" ma:contentTypeDescription="Crie um novo documento." ma:contentTypeScope="" ma:versionID="f1dad3fd801066effaaa78d394a00547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cab3a69541c8979052db647cfac11b15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F29ED1-3FB4-4405-BC81-F02927D6EC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68C513-1B7F-4876-8705-CB5836876A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496E05-1B64-433E-86C9-DF3AC8B43A50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23055</TotalTime>
  <Words>17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Satoshi</vt:lpstr>
      <vt:lpstr>12_Tema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Letícia Smirelli</cp:lastModifiedBy>
  <cp:revision>26</cp:revision>
  <dcterms:created xsi:type="dcterms:W3CDTF">2021-05-19T02:42:19Z</dcterms:created>
  <dcterms:modified xsi:type="dcterms:W3CDTF">2023-07-27T22:12:43Z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