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51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0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05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269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59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166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20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71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2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74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6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3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60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25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B0B1-34F0-4851-9A44-5CA6748C0396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3ECD-0A27-44D5-A7B2-63D45F1CB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122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F9E60-3F25-4C0D-B81C-01884F4AD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</a:t>
            </a:r>
            <a:r>
              <a:rPr lang="pt-BR" dirty="0" err="1"/>
              <a:t>pyhton</a:t>
            </a:r>
            <a:r>
              <a:rPr lang="pt-BR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30280-1352-E922-ADC8-6A31526FB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10916"/>
            <a:ext cx="8791575" cy="1655762"/>
          </a:xfrm>
        </p:spPr>
        <p:txBody>
          <a:bodyPr/>
          <a:lstStyle/>
          <a:p>
            <a:r>
              <a:rPr lang="pt-BR" dirty="0"/>
              <a:t>Prof. Luís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252564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3350-BA49-FF21-22F7-E6B18F8D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9693C-E3FF-EAA9-E907-2D97E361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B55041-EEB1-9D91-D280-DA3D65C8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5" y="904096"/>
            <a:ext cx="6077096" cy="50498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45B20E-8F6D-9547-5BC5-D2E3A0E3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9" y="2404254"/>
            <a:ext cx="44672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3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136C2-F667-B11B-BE01-5515E94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BB6FE8-29E2-AC0F-6C11-32449EA1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1044"/>
            <a:ext cx="9905999" cy="4580877"/>
          </a:xfrm>
        </p:spPr>
        <p:txBody>
          <a:bodyPr/>
          <a:lstStyle/>
          <a:p>
            <a:r>
              <a:rPr lang="pt-BR" dirty="0"/>
              <a:t>A herança permite que você crie uma nova classe baseada em uma classe existente.</a:t>
            </a:r>
          </a:p>
          <a:p>
            <a:r>
              <a:rPr lang="pt-BR" dirty="0"/>
              <a:t>A classe Moto herda a classe Carro, o que significa que ela reutiliza o comportamento (métodos) da classe Carro, mas também pode adicionar ou sobrescrever o que for necessário.</a:t>
            </a:r>
          </a:p>
        </p:txBody>
      </p:sp>
    </p:spTree>
    <p:extLst>
      <p:ext uri="{BB962C8B-B14F-4D97-AF65-F5344CB8AC3E}">
        <p14:creationId xmlns:p14="http://schemas.microsoft.com/office/powerpoint/2010/main" val="374195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E4B4-9EFB-1826-D1AF-0F1D521E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0D2C188-437C-25BC-2FC9-07689364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899" y="3976364"/>
            <a:ext cx="6677025" cy="2228850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BD2CE7-04E6-CD93-8E77-6CEF740FD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62" y="282143"/>
            <a:ext cx="6591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0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233D1-6E53-DDF2-BAA2-39EDDAC7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8167D-2172-6FBF-E411-90AE4C21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polimorfismo permite que métodos com o mesmo nome se comportem de maneira diferente dependendo do objeto.</a:t>
            </a:r>
          </a:p>
          <a:p>
            <a:endParaRPr lang="pt-BR" dirty="0"/>
          </a:p>
          <a:p>
            <a:r>
              <a:rPr lang="pt-BR" dirty="0"/>
              <a:t>As classes Cachorro e Gato sobrescrevem o método falar da classe Animal. Isso é polimorfismo, pois o mesmo método falar se comporta de maneira diferente para diferentes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12788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7A4371-99F8-A6BA-A1E0-347A6520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97" y="193135"/>
            <a:ext cx="6691005" cy="62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9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44D2C-BB47-5B1F-380B-FF1E97A6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dos Conceitos: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91FF4-E703-5BB6-BDE1-701D8E75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0843"/>
            <a:ext cx="9905999" cy="4086688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</a:t>
            </a:r>
            <a:r>
              <a:rPr lang="pt-BR" dirty="0"/>
              <a:t>: Define a estrutura e comportamento.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</a:t>
            </a:r>
            <a:r>
              <a:rPr lang="pt-BR" dirty="0"/>
              <a:t>: Instância de uma classe.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r>
              <a:rPr lang="pt-BR" dirty="0"/>
              <a:t>: Dados ou propriedades de uma classe.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</a:t>
            </a:r>
            <a:r>
              <a:rPr lang="pt-BR" dirty="0"/>
              <a:t>: Funções associadas a uma classe.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Encapsulamento</a:t>
            </a:r>
            <a:r>
              <a:rPr lang="pt-BR" dirty="0"/>
              <a:t>: Controle sobre o acesso aos atributos (</a:t>
            </a:r>
            <a:r>
              <a:rPr lang="pt-BR" dirty="0" err="1"/>
              <a:t>getter</a:t>
            </a:r>
            <a:r>
              <a:rPr lang="pt-BR" dirty="0"/>
              <a:t> e </a:t>
            </a:r>
            <a:r>
              <a:rPr lang="pt-BR" dirty="0" err="1"/>
              <a:t>setter</a:t>
            </a:r>
            <a:r>
              <a:rPr lang="pt-BR" dirty="0"/>
              <a:t>).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Herança</a:t>
            </a:r>
            <a:r>
              <a:rPr lang="pt-BR" dirty="0"/>
              <a:t>: Criação de novas classes a partir de classes existentes.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Polimorfismo</a:t>
            </a:r>
            <a:r>
              <a:rPr lang="pt-BR" dirty="0"/>
              <a:t>: Métodos com o mesmo nome, mas comportamentos diferentes dependendo do tipo de objeto.</a:t>
            </a:r>
          </a:p>
        </p:txBody>
      </p:sp>
    </p:spTree>
    <p:extLst>
      <p:ext uri="{BB962C8B-B14F-4D97-AF65-F5344CB8AC3E}">
        <p14:creationId xmlns:p14="http://schemas.microsoft.com/office/powerpoint/2010/main" val="35325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E8C45-0EA6-F8DD-C651-FF7DBABD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109B5-8CF9-E98A-9ECF-7124A3F5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POO é um paradigma de programação baseado no conceito de "objetos", que podem conter dados e métodos. A ideia principal é modelar o mundo real ou sistemas mais complexos de uma maneira mais intuitiva, modular e reutilizável.</a:t>
            </a:r>
          </a:p>
        </p:txBody>
      </p:sp>
    </p:spTree>
    <p:extLst>
      <p:ext uri="{BB962C8B-B14F-4D97-AF65-F5344CB8AC3E}">
        <p14:creationId xmlns:p14="http://schemas.microsoft.com/office/powerpoint/2010/main" val="18336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E65A5-888A-D2C8-9B16-ED3758D3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2AA9A-6B67-A96C-FA3C-CDD07A24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</a:t>
            </a:r>
            <a:r>
              <a:rPr lang="pt-BR" dirty="0"/>
              <a:t>: É o molde (ou </a:t>
            </a:r>
            <a:r>
              <a:rPr lang="pt-BR" dirty="0" err="1"/>
              <a:t>template</a:t>
            </a:r>
            <a:r>
              <a:rPr lang="pt-BR" dirty="0"/>
              <a:t>) que define as características e comportamentos (métodos) dos objetos.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</a:t>
            </a:r>
            <a:r>
              <a:rPr lang="pt-BR" dirty="0"/>
              <a:t>: É uma instância de uma classe. Quando você cria um objeto, você está criando uma instância dessa classe.</a:t>
            </a:r>
          </a:p>
        </p:txBody>
      </p:sp>
    </p:spTree>
    <p:extLst>
      <p:ext uri="{BB962C8B-B14F-4D97-AF65-F5344CB8AC3E}">
        <p14:creationId xmlns:p14="http://schemas.microsoft.com/office/powerpoint/2010/main" val="75403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8D9A2-FAEC-22B0-B19A-A5F77FA3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FF227-0791-C797-32C2-89CEB8DC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r>
              <a:rPr lang="pt-BR" dirty="0"/>
              <a:t>: São as propriedades de uma classe. Eles armazenam dados sobre o estado do objeto.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</a:t>
            </a:r>
            <a:r>
              <a:rPr lang="pt-BR" dirty="0"/>
              <a:t>: São as funções associadas a uma classe, que definem o comportamento do objeto.</a:t>
            </a:r>
          </a:p>
        </p:txBody>
      </p:sp>
    </p:spTree>
    <p:extLst>
      <p:ext uri="{BB962C8B-B14F-4D97-AF65-F5344CB8AC3E}">
        <p14:creationId xmlns:p14="http://schemas.microsoft.com/office/powerpoint/2010/main" val="116827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5DBAE-BEA1-8085-02E3-E952F07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A42FD-2D7B-4B04-EA72-1D1FB217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encapsulamento é o processo de esconder os detalhes internos de uma classe e expor apenas o necessário para o mundo externo. Isso pode ser feito através de métodos públicos (</a:t>
            </a:r>
            <a:r>
              <a:rPr lang="pt-BR" dirty="0" err="1"/>
              <a:t>getter</a:t>
            </a:r>
            <a:r>
              <a:rPr lang="pt-BR" dirty="0"/>
              <a:t> e </a:t>
            </a:r>
            <a:r>
              <a:rPr lang="pt-BR" dirty="0" err="1"/>
              <a:t>setter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2022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4AAA3-E534-AF8D-02B8-D5BB05EF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5CDE2-E62D-E6B9-9186-3939F1DA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herança permite que você crie uma nova classe que é baseada em uma classe existente, reutilizando e estendendo seu comportamento.</a:t>
            </a:r>
          </a:p>
        </p:txBody>
      </p:sp>
    </p:spTree>
    <p:extLst>
      <p:ext uri="{BB962C8B-B14F-4D97-AF65-F5344CB8AC3E}">
        <p14:creationId xmlns:p14="http://schemas.microsoft.com/office/powerpoint/2010/main" val="402139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B7B0-0BE3-7E96-D8F4-A106DA8D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64616-E235-A0D0-8FFC-CA34945B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polimorfismo permite que objetos de diferentes classes sejam tratados de maneira uniforme, muitas vezes através de métodos com o mesmo nome mas comportamentos diferentes.</a:t>
            </a:r>
          </a:p>
        </p:txBody>
      </p:sp>
    </p:spTree>
    <p:extLst>
      <p:ext uri="{BB962C8B-B14F-4D97-AF65-F5344CB8AC3E}">
        <p14:creationId xmlns:p14="http://schemas.microsoft.com/office/powerpoint/2010/main" val="394133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5A3C-0738-A5ED-618F-BF79E888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Básico de Programação Orientada a Objetos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626B9-5177-C218-25D4-2873266D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começar criando uma classe simples chamada Carro.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3622ED-9596-AE6E-A301-DA099DF8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92" y="2829710"/>
            <a:ext cx="5144471" cy="38178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0BA76E-E85F-501D-CC12-F898CA2BBC50}"/>
              </a:ext>
            </a:extLst>
          </p:cNvPr>
          <p:cNvSpPr txBox="1"/>
          <p:nvPr/>
        </p:nvSpPr>
        <p:spPr>
          <a:xfrm>
            <a:off x="1207363" y="3080551"/>
            <a:ext cx="514447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 classe Carro tem um método especial __</a:t>
            </a:r>
            <a:r>
              <a:rPr lang="pt-BR" sz="2000" dirty="0" err="1"/>
              <a:t>init</a:t>
            </a:r>
            <a:r>
              <a:rPr lang="pt-BR" sz="2000" dirty="0"/>
              <a:t>__ que é o construtor da classe. Ele é chamado automaticamente quando criamos um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 método </a:t>
            </a:r>
            <a:r>
              <a:rPr lang="pt-BR" sz="2000" dirty="0" err="1"/>
              <a:t>exibir_info</a:t>
            </a:r>
            <a:r>
              <a:rPr lang="pt-BR" sz="2000" dirty="0"/>
              <a:t> exibe as informações do carro.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Criamos um objeto chamado carro1 a partir da classe Carro.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83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8B821-2F70-B41D-371C-1628529E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Encapsulamento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1702A-4049-7290-4578-AD65A599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1114"/>
            <a:ext cx="9905999" cy="4604074"/>
          </a:xfrm>
        </p:spPr>
        <p:txBody>
          <a:bodyPr/>
          <a:lstStyle/>
          <a:p>
            <a:r>
              <a:rPr lang="pt-BR" dirty="0"/>
              <a:t>Você pode usar </a:t>
            </a:r>
            <a:r>
              <a:rPr lang="pt-BR" b="1" dirty="0"/>
              <a:t>métodos </a:t>
            </a:r>
            <a:r>
              <a:rPr lang="pt-BR" b="1" dirty="0" err="1"/>
              <a:t>getter</a:t>
            </a:r>
            <a:r>
              <a:rPr lang="pt-BR" b="1" dirty="0"/>
              <a:t> e </a:t>
            </a:r>
            <a:r>
              <a:rPr lang="pt-BR" b="1" dirty="0" err="1"/>
              <a:t>setter</a:t>
            </a:r>
            <a:r>
              <a:rPr lang="pt-BR" dirty="0"/>
              <a:t> para controlar o acesso aos atributos da classe.</a:t>
            </a:r>
          </a:p>
          <a:p>
            <a:r>
              <a:rPr lang="pt-BR" dirty="0" err="1"/>
              <a:t>Getter</a:t>
            </a:r>
            <a:r>
              <a:rPr lang="pt-BR" dirty="0"/>
              <a:t>: Método para obter o valor de um atributo.</a:t>
            </a:r>
          </a:p>
          <a:p>
            <a:r>
              <a:rPr lang="pt-BR" dirty="0" err="1"/>
              <a:t>Setter</a:t>
            </a:r>
            <a:r>
              <a:rPr lang="pt-BR" dirty="0"/>
              <a:t>: Método para definir o valor de um atributo, permitindo validações ou restrições.</a:t>
            </a:r>
          </a:p>
        </p:txBody>
      </p:sp>
    </p:spTree>
    <p:extLst>
      <p:ext uri="{BB962C8B-B14F-4D97-AF65-F5344CB8AC3E}">
        <p14:creationId xmlns:p14="http://schemas.microsoft.com/office/powerpoint/2010/main" val="3814245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</TotalTime>
  <Words>522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Programação em pyhton </vt:lpstr>
      <vt:lpstr>Programação Orientada a objeto</vt:lpstr>
      <vt:lpstr>Classes e Objetos</vt:lpstr>
      <vt:lpstr>Atributos e Métodos</vt:lpstr>
      <vt:lpstr>Encapsulamento</vt:lpstr>
      <vt:lpstr>Herança</vt:lpstr>
      <vt:lpstr>Polimorfismo</vt:lpstr>
      <vt:lpstr>Exemplo Básico de Programação Orientada a Objetos em Python</vt:lpstr>
      <vt:lpstr>Encapsulamento</vt:lpstr>
      <vt:lpstr>Apresentação do PowerPoint</vt:lpstr>
      <vt:lpstr>Herança</vt:lpstr>
      <vt:lpstr>Apresentação do PowerPoint</vt:lpstr>
      <vt:lpstr>Polimorfismo</vt:lpstr>
      <vt:lpstr>Apresentação do PowerPoint</vt:lpstr>
      <vt:lpstr>Resumo dos Conceitos: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Professor</dc:creator>
  <cp:lastModifiedBy>Professor</cp:lastModifiedBy>
  <cp:revision>1</cp:revision>
  <dcterms:created xsi:type="dcterms:W3CDTF">2024-11-18T21:35:06Z</dcterms:created>
  <dcterms:modified xsi:type="dcterms:W3CDTF">2024-11-18T21:46:26Z</dcterms:modified>
</cp:coreProperties>
</file>