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8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36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80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20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69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4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0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2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23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3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0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66C5-895A-43DC-9F11-5098F9C0D07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E740-60C1-4DB3-A866-BD1654E23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41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CDBC4-6662-4304-1222-86ACA410E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8C4AC-89DB-E4CF-EC21-A31A31173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	</a:t>
            </a:r>
          </a:p>
          <a:p>
            <a:r>
              <a:rPr lang="pt-BR" dirty="0"/>
              <a:t>Senai 5.13 – Jaguariúna </a:t>
            </a:r>
          </a:p>
        </p:txBody>
      </p:sp>
    </p:spTree>
    <p:extLst>
      <p:ext uri="{BB962C8B-B14F-4D97-AF65-F5344CB8AC3E}">
        <p14:creationId xmlns:p14="http://schemas.microsoft.com/office/powerpoint/2010/main" val="129878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E36E1-A085-EAE9-78CC-E36F400D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E75C9-F53B-C1C0-2CFB-11C2D039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E: e</a:t>
            </a:r>
          </a:p>
          <a:p>
            <a:r>
              <a:rPr lang="pt-BR" dirty="0"/>
              <a:t>Ou: ou</a:t>
            </a:r>
          </a:p>
          <a:p>
            <a:r>
              <a:rPr lang="pt-BR" dirty="0"/>
              <a:t>Não: não</a:t>
            </a:r>
          </a:p>
          <a:p>
            <a:endParaRPr lang="pt-BR" dirty="0"/>
          </a:p>
          <a:p>
            <a:r>
              <a:rPr lang="pt-BR"/>
              <a:t>Com as estruturas de decisão e os operadores lógicos, você pode criar programas mais complexos e tomar decisões mais sofisticadas.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F7834-622F-ABDF-7A3C-9388FFAA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são estruturas de decisão?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CF4DCF-4A23-33CC-8AE8-EF3CC0FE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programação, as estruturas de decisão permitem que um programa tome decisões com base em determinadas condições. Em outras palavras, elas permitem que o fluxo de execução de um programa seja alterado de acordo com os valores das variáveis.</a:t>
            </a:r>
          </a:p>
        </p:txBody>
      </p:sp>
    </p:spTree>
    <p:extLst>
      <p:ext uri="{BB962C8B-B14F-4D97-AF65-F5344CB8AC3E}">
        <p14:creationId xmlns:p14="http://schemas.microsoft.com/office/powerpoint/2010/main" val="167979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C56E6-AE7A-7CDA-52AB-3A78652D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CE797-2A03-2859-9B86-DED421DB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Portugol</a:t>
            </a:r>
            <a:r>
              <a:rPr lang="pt-BR" dirty="0"/>
              <a:t>, a principal estrutura de decisão é o se (ou </a:t>
            </a:r>
            <a:r>
              <a:rPr lang="pt-BR" dirty="0" err="1"/>
              <a:t>if</a:t>
            </a:r>
            <a:r>
              <a:rPr lang="pt-BR" dirty="0"/>
              <a:t> em outras linguagens).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BCA1EE-0D9F-B262-DD07-DC5A7767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4" y="3583888"/>
            <a:ext cx="8537573" cy="25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0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7022C3-87CD-BF14-63FE-741E2791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36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C36E8-C112-DD8F-AA87-377013F8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 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C6F30-383C-9BFE-AE31-85A4E47A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se (numero % 2 = 0) então: </a:t>
            </a:r>
            <a:r>
              <a:rPr lang="pt-BR" dirty="0"/>
              <a:t>Verifica se o resto da divisão de </a:t>
            </a:r>
            <a:r>
              <a:rPr lang="pt-BR" dirty="0">
                <a:solidFill>
                  <a:srgbClr val="FFFF00"/>
                </a:solidFill>
              </a:rPr>
              <a:t>numero</a:t>
            </a:r>
            <a:r>
              <a:rPr lang="pt-BR" dirty="0"/>
              <a:t> por 2 é igual a 0. Se for, significa que o número é par.</a:t>
            </a:r>
          </a:p>
          <a:p>
            <a:r>
              <a:rPr lang="pt-BR" dirty="0">
                <a:solidFill>
                  <a:srgbClr val="FFFF00"/>
                </a:solidFill>
              </a:rPr>
              <a:t>escreva(numero, " é par."): </a:t>
            </a:r>
            <a:r>
              <a:rPr lang="pt-BR" dirty="0"/>
              <a:t>Se a condição for verdadeira, essa mensagem é exibida.</a:t>
            </a:r>
          </a:p>
          <a:p>
            <a:r>
              <a:rPr lang="pt-BR" dirty="0" err="1">
                <a:solidFill>
                  <a:srgbClr val="FFFF00"/>
                </a:solidFill>
              </a:rPr>
              <a:t>senao</a:t>
            </a:r>
            <a:r>
              <a:rPr lang="pt-BR" dirty="0"/>
              <a:t>: Se a condição for falsa, o código após o </a:t>
            </a:r>
            <a:r>
              <a:rPr lang="pt-BR" dirty="0" err="1"/>
              <a:t>senao</a:t>
            </a:r>
            <a:r>
              <a:rPr lang="pt-BR" dirty="0"/>
              <a:t> é executado.</a:t>
            </a:r>
          </a:p>
          <a:p>
            <a:r>
              <a:rPr lang="pt-BR" dirty="0">
                <a:solidFill>
                  <a:srgbClr val="FFFF00"/>
                </a:solidFill>
              </a:rPr>
              <a:t>escreva(numero, " é ímpar."): </a:t>
            </a:r>
            <a:r>
              <a:rPr lang="pt-BR" dirty="0"/>
              <a:t>Se o número não for par, essa mensagem é exibida.</a:t>
            </a:r>
          </a:p>
        </p:txBody>
      </p:sp>
    </p:spTree>
    <p:extLst>
      <p:ext uri="{BB962C8B-B14F-4D97-AF65-F5344CB8AC3E}">
        <p14:creationId xmlns:p14="http://schemas.microsoft.com/office/powerpoint/2010/main" val="70275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062F8-4353-A6BF-DADF-71B62D39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AED648-744A-322F-783B-43180CB5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se a pessoa é maior de idade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D09A81-04F7-7CD9-7A41-BBFD4BF7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76" y="3196197"/>
            <a:ext cx="7968047" cy="28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4D3F3-80A3-F77F-9460-80DEB53F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17BA7-F08A-CD7B-13F2-2DE23074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 o valor a ser pago em um estacionamento: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FD6E66-7306-6E19-0FBF-A66CFA48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71" y="3173316"/>
            <a:ext cx="8928479" cy="28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3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9E3C2-05AD-2109-5F15-87591EDB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encadeada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BD29F-9554-3558-E852-1E648AEF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857"/>
            <a:ext cx="9905999" cy="4653886"/>
          </a:xfrm>
        </p:spPr>
        <p:txBody>
          <a:bodyPr/>
          <a:lstStyle/>
          <a:p>
            <a:r>
              <a:rPr lang="pt-BR" dirty="0"/>
              <a:t>Você pode aninhar várias estruturas se para criar decisões mais complexas: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3346F1-1783-AB2F-F4DE-4F89E9E1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18" y="2404196"/>
            <a:ext cx="5435764" cy="40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00468-0870-D475-E39F-7DEBBA4D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relacionais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A9A0D-0C90-E954-A430-2AAE1D16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Igual: =</a:t>
            </a:r>
          </a:p>
          <a:p>
            <a:r>
              <a:rPr lang="pt-BR" dirty="0"/>
              <a:t>Diferente: &lt;&gt;</a:t>
            </a:r>
          </a:p>
          <a:p>
            <a:r>
              <a:rPr lang="pt-BR" dirty="0"/>
              <a:t>Maior: &gt;</a:t>
            </a:r>
          </a:p>
          <a:p>
            <a:r>
              <a:rPr lang="pt-BR" dirty="0"/>
              <a:t>Menor: &lt;</a:t>
            </a:r>
          </a:p>
          <a:p>
            <a:r>
              <a:rPr lang="pt-BR" dirty="0"/>
              <a:t>Maior ou igual: &gt;=</a:t>
            </a:r>
          </a:p>
          <a:p>
            <a:r>
              <a:rPr lang="pt-BR" dirty="0"/>
              <a:t>Menor ou igual: &lt;=</a:t>
            </a:r>
          </a:p>
        </p:txBody>
      </p:sp>
    </p:spTree>
    <p:extLst>
      <p:ext uri="{BB962C8B-B14F-4D97-AF65-F5344CB8AC3E}">
        <p14:creationId xmlns:p14="http://schemas.microsoft.com/office/powerpoint/2010/main" val="81446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</TotalTime>
  <Words>272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Programação em python</vt:lpstr>
      <vt:lpstr>O que são estruturas de decisão?</vt:lpstr>
      <vt:lpstr>Estrutura de decisão</vt:lpstr>
      <vt:lpstr>Apresentação do PowerPoint</vt:lpstr>
      <vt:lpstr>Explicando o código</vt:lpstr>
      <vt:lpstr>Outro exemplo:</vt:lpstr>
      <vt:lpstr>Outro exemplo</vt:lpstr>
      <vt:lpstr>Estrutura de decisão encadeada</vt:lpstr>
      <vt:lpstr>Operadores relacionais</vt:lpstr>
      <vt:lpstr>Operadores lógicos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2024-09-11T19:53:40Z</dcterms:created>
  <dcterms:modified xsi:type="dcterms:W3CDTF">2024-09-11T20:05:01Z</dcterms:modified>
</cp:coreProperties>
</file>