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514E-E767-9F4F-DF0F-225E52CDB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Protocolo de Comunicação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95906A-F92C-05CC-AC10-56C835B90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– 5.13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90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D8B9-322B-5D8F-9E73-02493AF5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3278C-D075-D833-C2C1-8C65122F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Desvantagens:</a:t>
            </a:r>
          </a:p>
          <a:p>
            <a:pPr lvl="1"/>
            <a:r>
              <a:rPr lang="pt-BR" sz="2400" dirty="0"/>
              <a:t>Largura de banda limitada.</a:t>
            </a:r>
          </a:p>
          <a:p>
            <a:pPr lvl="1"/>
            <a:r>
              <a:rPr lang="pt-BR" sz="2400" dirty="0"/>
              <a:t>Latência relativamente alta, não adequada para aplicações que requerem comunicação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90565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95CBF-0C84-4D7B-0204-FC2F8435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		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00861-60B1-84E2-E8BB-919DCC59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LoRaWAN</a:t>
            </a:r>
            <a:r>
              <a:rPr lang="pt-BR" dirty="0"/>
              <a:t> é uma tecnologia poderosa e eficiente para redes de IoT, especialmente adequada para aplicações que requerem comunicação de longa distância e baixo consumo de energia. Com seu design flexível e capacidade de suportar um grande número de dispositivos, </a:t>
            </a:r>
            <a:r>
              <a:rPr lang="pt-BR" dirty="0" err="1"/>
              <a:t>LoRaWAN</a:t>
            </a:r>
            <a:r>
              <a:rPr lang="pt-BR" dirty="0"/>
              <a:t> está se tornando uma escolha popular para uma ampla gama de aplicações de IoT em diversas indústrias.</a:t>
            </a:r>
          </a:p>
        </p:txBody>
      </p:sp>
    </p:spTree>
    <p:extLst>
      <p:ext uri="{BB962C8B-B14F-4D97-AF65-F5344CB8AC3E}">
        <p14:creationId xmlns:p14="http://schemas.microsoft.com/office/powerpoint/2010/main" val="331595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5E743-532E-8CDE-F242-E38C28A5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uma pesquisa!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6ABAE-6368-A48F-0F88-4C7FD9C1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1-) Pesquise 5 aplicações de IoT que utilizam da </a:t>
            </a:r>
            <a:r>
              <a:rPr lang="pt-BR" dirty="0" err="1"/>
              <a:t>LoRaWan</a:t>
            </a:r>
            <a:r>
              <a:rPr lang="pt-BR" dirty="0"/>
              <a:t>. Informe sua área de aplicação e também a sua funcionalidade.</a:t>
            </a:r>
          </a:p>
          <a:p>
            <a:pPr marL="0" indent="0">
              <a:buNone/>
            </a:pPr>
            <a:r>
              <a:rPr lang="pt-BR" dirty="0"/>
              <a:t> 2-) Fora as vantagens e desvantagens citadas na aula, informe mais 3 vantagens e 3 desvantagens de utilizar o </a:t>
            </a:r>
            <a:r>
              <a:rPr lang="pt-BR" dirty="0" err="1"/>
              <a:t>LoRaWan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98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C4AB1-E44F-2BDB-B95C-84700BE4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Lorawan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A582D-62C6-FC87-33C9-5713CF5A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/>
              <a:t>LoRaWAN</a:t>
            </a:r>
            <a:r>
              <a:rPr lang="pt-BR" sz="2800" dirty="0"/>
              <a:t> (</a:t>
            </a:r>
            <a:r>
              <a:rPr lang="pt-BR" sz="2800" dirty="0" err="1"/>
              <a:t>Long</a:t>
            </a:r>
            <a:r>
              <a:rPr lang="pt-BR" sz="2800" dirty="0"/>
              <a:t> Range </a:t>
            </a:r>
            <a:r>
              <a:rPr lang="pt-BR" sz="2800" dirty="0" err="1"/>
              <a:t>Wide</a:t>
            </a:r>
            <a:r>
              <a:rPr lang="pt-BR" sz="2800" dirty="0"/>
              <a:t> Area Network) é um protocolo de rede desenvolvido para dispositivos sem fio operarem em uma rede de área ampla. Ele é projetado para aplicações de Internet das Coisas (IoT), onde dispositivos precisam se comunicar a longas distâncias com consumo de energia muito baixo. Aqui estão alguns </a:t>
            </a:r>
            <a:r>
              <a:rPr lang="pt-BR" sz="2800" dirty="0" err="1"/>
              <a:t>pontos-chave</a:t>
            </a:r>
            <a:r>
              <a:rPr lang="pt-BR" sz="2800" dirty="0"/>
              <a:t> sobre </a:t>
            </a:r>
            <a:r>
              <a:rPr lang="pt-BR" sz="2800" dirty="0" err="1"/>
              <a:t>LoRaWAN</a:t>
            </a:r>
            <a:r>
              <a:rPr lang="pt-BR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4110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6841B-EF8A-433D-7461-ACDE1E8B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</a:t>
            </a:r>
            <a:r>
              <a:rPr lang="pt-BR" dirty="0" err="1"/>
              <a:t>lorawan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0D19A-42F7-2E7B-1289-7FE5AF23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Dispositivos de Fim (</a:t>
            </a:r>
            <a:r>
              <a:rPr lang="pt-BR" b="1" dirty="0" err="1"/>
              <a:t>End</a:t>
            </a:r>
            <a:r>
              <a:rPr lang="pt-BR" b="1" dirty="0"/>
              <a:t> Devices): </a:t>
            </a:r>
            <a:r>
              <a:rPr lang="pt-BR" dirty="0"/>
              <a:t>Sensores ou atuadores que se comunicam via </a:t>
            </a:r>
            <a:r>
              <a:rPr lang="pt-BR" dirty="0" err="1"/>
              <a:t>LoRa</a:t>
            </a:r>
            <a:r>
              <a:rPr lang="pt-BR" dirty="0"/>
              <a:t>. Estes dispositivos podem ser estáticos ou móveis e são geralmente alimentados por baterias, o que torna o consumo de energia eficiente crucial.</a:t>
            </a:r>
          </a:p>
          <a:p>
            <a:r>
              <a:rPr lang="pt-BR" b="1" dirty="0"/>
              <a:t>Gateways: </a:t>
            </a:r>
            <a:r>
              <a:rPr lang="pt-BR" dirty="0"/>
              <a:t>Pontes que recebem sinais dos dispositivos de fim e os encaminham para um servidor de rede. Os gateways se conectam ao servidor de rede usando conexões padrão de internet.</a:t>
            </a:r>
          </a:p>
        </p:txBody>
      </p:sp>
    </p:spTree>
    <p:extLst>
      <p:ext uri="{BB962C8B-B14F-4D97-AF65-F5344CB8AC3E}">
        <p14:creationId xmlns:p14="http://schemas.microsoft.com/office/powerpoint/2010/main" val="203630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AB29F-FBE6-9175-77E9-5F888FB4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</a:t>
            </a:r>
            <a:r>
              <a:rPr lang="pt-BR" dirty="0" err="1"/>
              <a:t>lorawan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0AF6F-999C-4D70-39C7-C293FA17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Servidores de Rede: </a:t>
            </a:r>
            <a:r>
              <a:rPr lang="pt-BR" dirty="0"/>
              <a:t>Gerenciam a rede, controlando a segurança e o roteamento das mensagens entre os dispositivos de fim e os aplicativos de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  <a:p>
            <a:r>
              <a:rPr lang="pt-BR" b="1" dirty="0"/>
              <a:t>Servidores de Aplicação</a:t>
            </a:r>
            <a:r>
              <a:rPr lang="pt-BR" dirty="0"/>
              <a:t>: Processam os dados recebidos e geram ações ou análises baseadas nos dados dos dispositivos de fim.</a:t>
            </a:r>
          </a:p>
        </p:txBody>
      </p:sp>
    </p:spTree>
    <p:extLst>
      <p:ext uri="{BB962C8B-B14F-4D97-AF65-F5344CB8AC3E}">
        <p14:creationId xmlns:p14="http://schemas.microsoft.com/office/powerpoint/2010/main" val="131560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A7383-2174-05F7-0203-6907A4B5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</a:t>
            </a:r>
            <a:r>
              <a:rPr lang="pt-BR" dirty="0" err="1"/>
              <a:t>lorawan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E1BFD-019A-C0AF-C7B5-98FA44C0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Alcance Longo</a:t>
            </a:r>
            <a:r>
              <a:rPr lang="pt-BR" dirty="0"/>
              <a:t>: </a:t>
            </a:r>
            <a:r>
              <a:rPr lang="pt-BR" dirty="0" err="1"/>
              <a:t>LoRaWAN</a:t>
            </a:r>
            <a:r>
              <a:rPr lang="pt-BR" dirty="0"/>
              <a:t> permite a comunicação a longas distâncias, variando de alguns quilômetros em áreas urbanas até mais de 10 quilômetros em áreas rurais.</a:t>
            </a:r>
          </a:p>
          <a:p>
            <a:r>
              <a:rPr lang="pt-BR" b="1" dirty="0"/>
              <a:t>Baixo Consumo de Energia: </a:t>
            </a:r>
            <a:r>
              <a:rPr lang="pt-BR" dirty="0"/>
              <a:t>Dispositivos que utilizam </a:t>
            </a:r>
            <a:r>
              <a:rPr lang="pt-BR" dirty="0" err="1"/>
              <a:t>LoRaWAN</a:t>
            </a:r>
            <a:r>
              <a:rPr lang="pt-BR" dirty="0"/>
              <a:t> são projetados para ter uma vida útil de bateria de vários anos, devido ao seu baixo consumo de energia.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78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75EA-6773-F5B1-D55A-9E7658D4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</a:t>
            </a:r>
            <a:r>
              <a:rPr lang="pt-BR" dirty="0" err="1"/>
              <a:t>lorawan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15693-2B2B-718D-F188-17BED45A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Alta Capacidade: </a:t>
            </a:r>
            <a:r>
              <a:rPr lang="pt-BR" dirty="0"/>
              <a:t>Uma única rede </a:t>
            </a:r>
            <a:r>
              <a:rPr lang="pt-BR" dirty="0" err="1"/>
              <a:t>LoRaWAN</a:t>
            </a:r>
            <a:r>
              <a:rPr lang="pt-BR" dirty="0"/>
              <a:t> pode suportar milhares de dispositivos, tornando-a ideal para grandes implantações de IoT.</a:t>
            </a:r>
          </a:p>
          <a:p>
            <a:r>
              <a:rPr lang="pt-BR" b="1" dirty="0"/>
              <a:t>Segurança: </a:t>
            </a:r>
            <a:r>
              <a:rPr lang="pt-BR" dirty="0" err="1"/>
              <a:t>LoRaWAN</a:t>
            </a:r>
            <a:r>
              <a:rPr lang="pt-BR" dirty="0"/>
              <a:t> utiliza criptografia AES para garantir a segurança dos dados transmitidos.</a:t>
            </a:r>
          </a:p>
        </p:txBody>
      </p:sp>
    </p:spTree>
    <p:extLst>
      <p:ext uri="{BB962C8B-B14F-4D97-AF65-F5344CB8AC3E}">
        <p14:creationId xmlns:p14="http://schemas.microsoft.com/office/powerpoint/2010/main" val="162058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8CD9C-4521-C494-FBDA-832438AF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dispositivos </a:t>
            </a:r>
            <a:r>
              <a:rPr lang="pt-BR" dirty="0" err="1"/>
              <a:t>lorawan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E7AD2-15D3-F6B1-26CE-38DD41C4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206"/>
            <a:ext cx="9905999" cy="4557932"/>
          </a:xfrm>
        </p:spPr>
        <p:txBody>
          <a:bodyPr>
            <a:normAutofit/>
          </a:bodyPr>
          <a:lstStyle/>
          <a:p>
            <a:r>
              <a:rPr lang="pt-BR" b="1" dirty="0"/>
              <a:t>Classe A (padrão): </a:t>
            </a:r>
            <a:r>
              <a:rPr lang="pt-BR" dirty="0"/>
              <a:t>Dispositivos de fim iniciam a comunicação enviando uma mensagem ao servidor e abrem duas janelas de recepção. Este modo de operação é o mais eficiente em termos de energia.</a:t>
            </a:r>
          </a:p>
          <a:p>
            <a:r>
              <a:rPr lang="pt-BR" b="1" dirty="0"/>
              <a:t>Classe B</a:t>
            </a:r>
            <a:r>
              <a:rPr lang="pt-BR" dirty="0"/>
              <a:t>: Dispositivos de fim têm janelas de recepção adicionais em horários sincronizados, permitindo ao servidor enviar mensagens para eles em horários predeterminados.</a:t>
            </a:r>
          </a:p>
          <a:p>
            <a:r>
              <a:rPr lang="pt-BR" b="1" dirty="0"/>
              <a:t>Classe C</a:t>
            </a:r>
            <a:r>
              <a:rPr lang="pt-BR" dirty="0"/>
              <a:t>: Dispositivos de fim têm uma janela de recepção quase contínua, exceto quando estão transmitindo. Isso permite uma menor latência na recepção de mensagens, mas com um consumo de energia maior.</a:t>
            </a:r>
          </a:p>
        </p:txBody>
      </p:sp>
    </p:spTree>
    <p:extLst>
      <p:ext uri="{BB962C8B-B14F-4D97-AF65-F5344CB8AC3E}">
        <p14:creationId xmlns:p14="http://schemas.microsoft.com/office/powerpoint/2010/main" val="362860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E7366-76AF-D139-E151-0CE0611E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 </a:t>
            </a:r>
            <a:r>
              <a:rPr lang="pt-BR" dirty="0" err="1"/>
              <a:t>lorawan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13288-6900-B0B7-DDFF-8E2DD7B29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29282"/>
          </a:xfrm>
        </p:spPr>
        <p:txBody>
          <a:bodyPr/>
          <a:lstStyle/>
          <a:p>
            <a:r>
              <a:rPr lang="pt-BR" b="1" dirty="0"/>
              <a:t>Agricultura Inteligente: </a:t>
            </a:r>
            <a:r>
              <a:rPr lang="pt-BR" dirty="0"/>
              <a:t>Monitoramento de condições do solo, clima e irrigação.</a:t>
            </a:r>
          </a:p>
          <a:p>
            <a:r>
              <a:rPr lang="pt-BR" b="1" dirty="0"/>
              <a:t>Cidades Inteligentes: </a:t>
            </a:r>
            <a:r>
              <a:rPr lang="pt-BR" dirty="0"/>
              <a:t>Gestão de iluminação pública, coleta de lixo e monitoramento ambiental.</a:t>
            </a:r>
          </a:p>
          <a:p>
            <a:r>
              <a:rPr lang="pt-BR" dirty="0"/>
              <a:t>Monitoramento Industrial: Monitoramento de equipamentos e infraestrutura crítica.</a:t>
            </a:r>
          </a:p>
          <a:p>
            <a:r>
              <a:rPr lang="pt-BR" dirty="0"/>
              <a:t>Saúde: Monitoramento remoto de pacientes e equipamentos médicos.</a:t>
            </a:r>
          </a:p>
        </p:txBody>
      </p:sp>
    </p:spTree>
    <p:extLst>
      <p:ext uri="{BB962C8B-B14F-4D97-AF65-F5344CB8AC3E}">
        <p14:creationId xmlns:p14="http://schemas.microsoft.com/office/powerpoint/2010/main" val="228152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ED7F0-205C-8790-486F-02856215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1E59A-D658-3009-DD1A-DBC320801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Vantagens</a:t>
            </a:r>
          </a:p>
          <a:p>
            <a:pPr lvl="1"/>
            <a:r>
              <a:rPr lang="pt-BR" sz="2400" dirty="0"/>
              <a:t>Grande alcance de comunicação</a:t>
            </a:r>
          </a:p>
          <a:p>
            <a:pPr lvl="1"/>
            <a:r>
              <a:rPr lang="pt-BR" sz="2400" dirty="0"/>
              <a:t>Baixo consumo de energia</a:t>
            </a:r>
          </a:p>
          <a:p>
            <a:pPr lvl="1"/>
            <a:r>
              <a:rPr lang="pt-BR" sz="2400" dirty="0"/>
              <a:t>Alta capacidade de suporte a dispositivos </a:t>
            </a:r>
          </a:p>
        </p:txBody>
      </p:sp>
    </p:spTree>
    <p:extLst>
      <p:ext uri="{BB962C8B-B14F-4D97-AF65-F5344CB8AC3E}">
        <p14:creationId xmlns:p14="http://schemas.microsoft.com/office/powerpoint/2010/main" val="377011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91</TotalTime>
  <Words>615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Protocolo de Comunicação </vt:lpstr>
      <vt:lpstr>Lorawan </vt:lpstr>
      <vt:lpstr>Componentes do lorawan </vt:lpstr>
      <vt:lpstr>Componentes do lorawan</vt:lpstr>
      <vt:lpstr>Características do lorawan</vt:lpstr>
      <vt:lpstr>Características do lorawan</vt:lpstr>
      <vt:lpstr>Classes de dispositivos lorawan</vt:lpstr>
      <vt:lpstr>Aplicações do lorawan</vt:lpstr>
      <vt:lpstr>Vantagens e desvantagens  </vt:lpstr>
      <vt:lpstr>Vantagens e desvantagens</vt:lpstr>
      <vt:lpstr>Conclusão   </vt:lpstr>
      <vt:lpstr>Faça uma pesquisa!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2024-06-04T12:18:57Z</dcterms:created>
  <dcterms:modified xsi:type="dcterms:W3CDTF">2024-06-04T14:02:47Z</dcterms:modified>
</cp:coreProperties>
</file>