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D7BB8-2B3E-A260-8585-6251BD9A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983834" cy="2387600"/>
          </a:xfrm>
        </p:spPr>
        <p:txBody>
          <a:bodyPr/>
          <a:lstStyle/>
          <a:p>
            <a:r>
              <a:rPr lang="pt-BR" dirty="0"/>
              <a:t>Protocolos de comunicação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D09824-04E0-71F4-32AA-E17363CA3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	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05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E34BA-232B-39D0-F90D-FA3364EF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Padrões e evolução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EE23A-0C05-2CE4-3F21-DA2A29D55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55891"/>
          </a:xfrm>
        </p:spPr>
        <p:txBody>
          <a:bodyPr/>
          <a:lstStyle/>
          <a:p>
            <a:r>
              <a:rPr lang="pt-BR" dirty="0"/>
              <a:t>NB-IoT faz parte das especificações de 3GPP (3rd Generation </a:t>
            </a:r>
            <a:r>
              <a:rPr lang="pt-BR" dirty="0" err="1"/>
              <a:t>Partnership</a:t>
            </a:r>
            <a:r>
              <a:rPr lang="pt-BR" dirty="0"/>
              <a:t> Project), o mesmo corpo que desenvolve as normas para LTE e 5G. Está alinhada com a evolução do 5G, que pretende integrar e suportar uma ampla gama de tecnologias IoT.</a:t>
            </a:r>
          </a:p>
          <a:p>
            <a:r>
              <a:rPr lang="pt-BR" dirty="0"/>
              <a:t>Em resumo, NB-IoT é uma tecnologia crucial para a expansão da Internet das Coisas, especialmente em cenários onde o custo, a cobertura e a duração da bateria são fatores críticos.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08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D7550-F776-99D1-CCFA-6EEABE37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NB-IoT, o Narrowband Internet of Things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0C30C-6E8F-D010-C902-EC96FB34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NB-IoT, o Narrowband Internet of Things, </a:t>
            </a:r>
            <a:r>
              <a:rPr lang="pt-BR" dirty="0"/>
              <a:t>é uma tecnologia de comunicação projetada para permitir a conexão de dispositivos de baixo consumo de energia e de baixo custo em redes de grande cobertura. É uma das várias tecnologias emergentes desenvolvidas para suportar a IoT (Internet das Coisas), que visa conectar bilhões de dispositivos de forma eficiente e econômica.</a:t>
            </a:r>
          </a:p>
        </p:txBody>
      </p:sp>
    </p:spTree>
    <p:extLst>
      <p:ext uri="{BB962C8B-B14F-4D97-AF65-F5344CB8AC3E}">
        <p14:creationId xmlns:p14="http://schemas.microsoft.com/office/powerpoint/2010/main" val="3160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7C916-ECBD-885D-A3C7-03165F2D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Propósitos e Aplicações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C0AFD0-2BA6-CAB5-FF86-33E0DEB3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7274"/>
            <a:ext cx="9905999" cy="4312207"/>
          </a:xfrm>
        </p:spPr>
        <p:txBody>
          <a:bodyPr>
            <a:normAutofit/>
          </a:bodyPr>
          <a:lstStyle/>
          <a:p>
            <a:r>
              <a:rPr lang="pt-BR" dirty="0"/>
              <a:t>NB-IoT é projetada para dispositivos que necessitam de transmissão de dados de baixa largura de banda e que muitas vezes estão em locais de difícil acesso. Exemplos de aplicações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Medidores inteligentes (água, gás, eletricidade)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Monitoramento ambiental (qualidade do ar, níveis de água)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Sistemas de iluminação pública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Rastreamento de ativos (logística, cadeias de suprimentos)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Saúde (dispositivos de monitoramento remoto)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54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C3CE-855B-6BC8-F3E8-89503E9C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técnicas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20A741-EDA8-2EFD-ED5D-00405106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93516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/>
              <a:t>Largura de Banda: Utiliza uma largura de banda estreita (aproximadamente 200 kHz), o que permite uma penetração de sinal melhorada em áreas urbanas densas e interiores de edifícios.</a:t>
            </a:r>
          </a:p>
          <a:p>
            <a:r>
              <a:rPr lang="pt-BR" sz="3400" dirty="0"/>
              <a:t>Consumo de Energia: Projetada para dispositivos que precisam funcionar por longos períodos (vários anos) com baterias pequenas, NB-IoT tem modos de economia de energia avançados.</a:t>
            </a:r>
          </a:p>
          <a:p>
            <a:r>
              <a:rPr lang="pt-BR" sz="3400" dirty="0"/>
              <a:t>Capacidade e Densidade: Suporta um grande número de dispositivos por célula, sendo ideal para cenários onde muitos sensores estão presentes em uma pequena área geográfica.</a:t>
            </a:r>
          </a:p>
          <a:p>
            <a:r>
              <a:rPr lang="pt-BR" sz="3400" dirty="0"/>
              <a:t>Cobertura: Oferece uma cobertura estendida, alcançando áreas onde as tecnologias de comunicação tradicionais (como LTE) têm dificuldades, incluindo subsolos e áreas rurais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3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CCC7B-B0AB-A04D-43A6-08B00EF5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4EC89-A761-FB81-76D3-7D38845A9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NB-IoT opera em bandas licenciadas de frequência, o que significa que utiliza o espectro de radiofrequência controlado por reguladores nacionais, garantindo interferência mínima e qualidade de serviço. Pode ser implementada de três formas:</a:t>
            </a:r>
          </a:p>
        </p:txBody>
      </p:sp>
    </p:spTree>
    <p:extLst>
      <p:ext uri="{BB962C8B-B14F-4D97-AF65-F5344CB8AC3E}">
        <p14:creationId xmlns:p14="http://schemas.microsoft.com/office/powerpoint/2010/main" val="348808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E841C-0938-B2AA-00AA-8C131A34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CDFF2B-FA8D-1A44-CA91-9FFCB2792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Dentro da banda LTE: Compartilhando espectro com LTE, reutilizando recursos de frequências existentes.</a:t>
            </a:r>
          </a:p>
          <a:p>
            <a:r>
              <a:rPr lang="pt-BR" dirty="0"/>
              <a:t>No espectro </a:t>
            </a:r>
            <a:r>
              <a:rPr lang="pt-BR" dirty="0" err="1"/>
              <a:t>guard</a:t>
            </a:r>
            <a:r>
              <a:rPr lang="pt-BR" dirty="0"/>
              <a:t> band: Utilizando frequências não usadas nas bandas LTE.</a:t>
            </a:r>
          </a:p>
          <a:p>
            <a:r>
              <a:rPr lang="pt-BR" dirty="0"/>
              <a:t>Como uma portadora independente: Operando em frequências próprias, separadas do LTE.</a:t>
            </a:r>
          </a:p>
        </p:txBody>
      </p:sp>
    </p:spTree>
    <p:extLst>
      <p:ext uri="{BB962C8B-B14F-4D97-AF65-F5344CB8AC3E}">
        <p14:creationId xmlns:p14="http://schemas.microsoft.com/office/powerpoint/2010/main" val="24603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CA94B-3317-4359-4717-A27BD97C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FBC73-F2AC-CAC2-36E7-1EA97BE78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Custo Reduzido</a:t>
            </a:r>
            <a:r>
              <a:rPr lang="pt-BR" dirty="0"/>
              <a:t>: A simplicidade do dispositivo e do módulo NB-IoT resulta em menores custos de hardware.</a:t>
            </a:r>
          </a:p>
          <a:p>
            <a:r>
              <a:rPr lang="pt-BR" b="1" dirty="0"/>
              <a:t>Longevidade da Bateria</a:t>
            </a:r>
            <a:r>
              <a:rPr lang="pt-BR" dirty="0"/>
              <a:t>: Dispositivos podem operar por até 10 anos com uma única carga de bateria, dependendo do uso.</a:t>
            </a:r>
          </a:p>
          <a:p>
            <a:r>
              <a:rPr lang="pt-BR" b="1" dirty="0"/>
              <a:t>Alta Confiabilidade: </a:t>
            </a:r>
            <a:r>
              <a:rPr lang="pt-BR" dirty="0"/>
              <a:t>A operação em bandas licenciadas e a resiliência a interferências garantem comunicações estáveis.</a:t>
            </a:r>
          </a:p>
        </p:txBody>
      </p:sp>
    </p:spTree>
    <p:extLst>
      <p:ext uri="{BB962C8B-B14F-4D97-AF65-F5344CB8AC3E}">
        <p14:creationId xmlns:p14="http://schemas.microsoft.com/office/powerpoint/2010/main" val="143324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815B2-F995-6CB4-2F42-E012044B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F4054-CFFC-3D8A-6B9F-A22EADD77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Largura de Banda Limitada: </a:t>
            </a:r>
            <a:r>
              <a:rPr lang="pt-BR" dirty="0"/>
              <a:t>Adequada apenas para aplicações que exigem baixa largura de banda, não é adequada para transferências de dados em alta velocidade.</a:t>
            </a:r>
          </a:p>
          <a:p>
            <a:r>
              <a:rPr lang="pt-BR" b="1" dirty="0"/>
              <a:t>Ecossistema em Desenvolvimento: </a:t>
            </a:r>
            <a:r>
              <a:rPr lang="pt-BR" dirty="0"/>
              <a:t>Embora esteja crescendo rapidamente, a adoção e a padronização de NB-IoT ainda estão em evolução.</a:t>
            </a:r>
          </a:p>
        </p:txBody>
      </p:sp>
    </p:spTree>
    <p:extLst>
      <p:ext uri="{BB962C8B-B14F-4D97-AF65-F5344CB8AC3E}">
        <p14:creationId xmlns:p14="http://schemas.microsoft.com/office/powerpoint/2010/main" val="330561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66712-4FB3-5327-E98A-3E8D7C49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global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2FB87-072A-E16C-7010-E1CCA8174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NB-IoT está sendo adotada mundialmente, com operadoras de telecomunicações implementando a tecnologia em suas redes para suportar a crescente demanda por soluções IoT.</a:t>
            </a:r>
          </a:p>
        </p:txBody>
      </p:sp>
    </p:spTree>
    <p:extLst>
      <p:ext uri="{BB962C8B-B14F-4D97-AF65-F5344CB8AC3E}">
        <p14:creationId xmlns:p14="http://schemas.microsoft.com/office/powerpoint/2010/main" val="2906659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</TotalTime>
  <Words>580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Protocolos de comunicação </vt:lpstr>
      <vt:lpstr>NB-IoT, o Narrowband Internet of Things</vt:lpstr>
      <vt:lpstr>Propósitos e Aplicações </vt:lpstr>
      <vt:lpstr>Características técnicas </vt:lpstr>
      <vt:lpstr>Fundamento </vt:lpstr>
      <vt:lpstr>fundamento</vt:lpstr>
      <vt:lpstr>vantagens</vt:lpstr>
      <vt:lpstr>desafios</vt:lpstr>
      <vt:lpstr>Implementação global</vt:lpstr>
      <vt:lpstr>Padrões e evolução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3</cp:revision>
  <dcterms:created xsi:type="dcterms:W3CDTF">2024-06-05T11:40:04Z</dcterms:created>
  <dcterms:modified xsi:type="dcterms:W3CDTF">2024-06-05T11:45:12Z</dcterms:modified>
</cp:coreProperties>
</file>