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0D56C8C-11D9-4305-B3D6-F8C5470D637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8F0CEDA-CD4C-45A6-9BE5-03104C28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6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6C8C-11D9-4305-B3D6-F8C5470D637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EDA-CD4C-45A6-9BE5-03104C28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85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6C8C-11D9-4305-B3D6-F8C5470D637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EDA-CD4C-45A6-9BE5-03104C28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855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6C8C-11D9-4305-B3D6-F8C5470D637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EDA-CD4C-45A6-9BE5-03104C28A1B2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883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6C8C-11D9-4305-B3D6-F8C5470D637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EDA-CD4C-45A6-9BE5-03104C28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992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6C8C-11D9-4305-B3D6-F8C5470D637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EDA-CD4C-45A6-9BE5-03104C28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5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6C8C-11D9-4305-B3D6-F8C5470D637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EDA-CD4C-45A6-9BE5-03104C28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106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6C8C-11D9-4305-B3D6-F8C5470D637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EDA-CD4C-45A6-9BE5-03104C28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949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6C8C-11D9-4305-B3D6-F8C5470D637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EDA-CD4C-45A6-9BE5-03104C28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26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6C8C-11D9-4305-B3D6-F8C5470D637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EDA-CD4C-45A6-9BE5-03104C28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59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6C8C-11D9-4305-B3D6-F8C5470D637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EDA-CD4C-45A6-9BE5-03104C28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40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6C8C-11D9-4305-B3D6-F8C5470D637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EDA-CD4C-45A6-9BE5-03104C28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72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6C8C-11D9-4305-B3D6-F8C5470D637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EDA-CD4C-45A6-9BE5-03104C28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60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6C8C-11D9-4305-B3D6-F8C5470D637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EDA-CD4C-45A6-9BE5-03104C28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68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6C8C-11D9-4305-B3D6-F8C5470D637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EDA-CD4C-45A6-9BE5-03104C28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6C8C-11D9-4305-B3D6-F8C5470D637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EDA-CD4C-45A6-9BE5-03104C28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35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6C8C-11D9-4305-B3D6-F8C5470D637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EDA-CD4C-45A6-9BE5-03104C28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05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56C8C-11D9-4305-B3D6-F8C5470D637A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CEDA-CD4C-45A6-9BE5-03104C28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12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CE81A-49BB-BE0A-5624-4BD0A4693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6A4D47-DE49-D8F1-EE06-E76A3DF49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Luís Fernando</a:t>
            </a:r>
          </a:p>
          <a:p>
            <a:r>
              <a:rPr lang="pt-BR" dirty="0"/>
              <a:t>Senai 5.13 - </a:t>
            </a:r>
            <a:r>
              <a:rPr lang="pt-BR" dirty="0" err="1"/>
              <a:t>jaguariúna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96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166D3-9250-FB3A-4FF4-DDFB5770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D4089E-A251-64EA-5640-8D5D0E69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7856"/>
            <a:ext cx="9905999" cy="4451625"/>
          </a:xfrm>
        </p:spPr>
        <p:txBody>
          <a:bodyPr>
            <a:normAutofit/>
          </a:bodyPr>
          <a:lstStyle/>
          <a:p>
            <a:r>
              <a:rPr lang="pt-BR" dirty="0"/>
              <a:t>Funções sem parâmetro e sem retorno:</a:t>
            </a:r>
          </a:p>
          <a:p>
            <a:pPr lvl="1"/>
            <a:r>
              <a:rPr lang="pt-BR" dirty="0"/>
              <a:t>Executam uma tarefa mas não recebem ou retornam valores.</a:t>
            </a:r>
          </a:p>
          <a:p>
            <a:r>
              <a:rPr lang="pt-BR" dirty="0"/>
              <a:t>Funções com parâmetro e sem retorno:</a:t>
            </a:r>
          </a:p>
          <a:p>
            <a:pPr lvl="1"/>
            <a:r>
              <a:rPr lang="pt-BR" dirty="0"/>
              <a:t>Recebem dados para trabalhar, mas não devolvem nada (apenas executam).</a:t>
            </a:r>
          </a:p>
          <a:p>
            <a:r>
              <a:rPr lang="pt-BR" dirty="0"/>
              <a:t>Funções com parâmetro e com retorno:</a:t>
            </a:r>
          </a:p>
          <a:p>
            <a:pPr lvl="1"/>
            <a:r>
              <a:rPr lang="pt-BR" dirty="0"/>
              <a:t>Recebem dados e retornam um valor processado.</a:t>
            </a:r>
          </a:p>
          <a:p>
            <a:r>
              <a:rPr lang="pt-BR" dirty="0"/>
              <a:t>Funções sem parâmetro e com retorno:</a:t>
            </a:r>
          </a:p>
          <a:p>
            <a:pPr lvl="1"/>
            <a:r>
              <a:rPr lang="pt-BR" dirty="0"/>
              <a:t>Não recebem entrada, mas retornam um valor.</a:t>
            </a:r>
          </a:p>
        </p:txBody>
      </p:sp>
    </p:spTree>
    <p:extLst>
      <p:ext uri="{BB962C8B-B14F-4D97-AF65-F5344CB8AC3E}">
        <p14:creationId xmlns:p14="http://schemas.microsoft.com/office/powerpoint/2010/main" val="238802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7DBC3-7903-CF27-8CD1-8202B881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A1FC29-F6AC-B4CF-8B6C-B247C1372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Variáveis dentro de uma função têm escopo </a:t>
            </a:r>
            <a:r>
              <a:rPr lang="pt-BR" b="1" dirty="0"/>
              <a:t>local</a:t>
            </a:r>
            <a:r>
              <a:rPr lang="pt-BR" dirty="0"/>
              <a:t>, ou seja, só existem dentro daquela função. Já variáveis definidas fora das funções têm escopo </a:t>
            </a:r>
            <a:r>
              <a:rPr lang="pt-BR" b="1" dirty="0"/>
              <a:t>global</a:t>
            </a:r>
            <a:r>
              <a:rPr lang="pt-BR" dirty="0"/>
              <a:t>.</a:t>
            </a:r>
          </a:p>
          <a:p>
            <a:r>
              <a:rPr lang="pt-BR" dirty="0"/>
              <a:t>Exemplo de escopo: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BD5C32-3045-0764-F8B5-5D12A3B5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060" y="3921243"/>
            <a:ext cx="4741879" cy="265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2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923A3-CAE0-F9FA-8732-BA326221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446FA21-7E01-760A-9A10-FD6BFBD51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513" y="2394086"/>
            <a:ext cx="6494974" cy="2069827"/>
          </a:xfrm>
        </p:spPr>
      </p:pic>
    </p:spTree>
    <p:extLst>
      <p:ext uri="{BB962C8B-B14F-4D97-AF65-F5344CB8AC3E}">
        <p14:creationId xmlns:p14="http://schemas.microsoft.com/office/powerpoint/2010/main" val="315560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5069A-8F92-8A43-ABD8-87FA940B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função?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6EBD6D-3DED-8FCA-36CA-71DE24E1A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Python, uma </a:t>
            </a:r>
            <a:r>
              <a:rPr lang="pt-BR" b="1" dirty="0"/>
              <a:t>função</a:t>
            </a:r>
            <a:r>
              <a:rPr lang="pt-BR" dirty="0"/>
              <a:t> é um bloco de código reutilizável que executa uma tarefa específica. Funções ajudam a organizar o código, tornando-o mais modular, reutilizável e fácil de manter. Em termos simples, uma função: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Pode receber dados como entrada (chamados de parâmetros ou argumentos).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Pode executar uma série de instruções.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Pode retornar um valor como saída.</a:t>
            </a:r>
          </a:p>
        </p:txBody>
      </p:sp>
    </p:spTree>
    <p:extLst>
      <p:ext uri="{BB962C8B-B14F-4D97-AF65-F5344CB8AC3E}">
        <p14:creationId xmlns:p14="http://schemas.microsoft.com/office/powerpoint/2010/main" val="106620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A5012-4481-B902-9FDA-7C2C9397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básica de uma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F75A09-DAAF-73CC-A74E-71039549F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declaração de uma função em Python segue esta estrutura: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BDDAF2-5154-0305-61C4-14C630B1A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513" y="3107531"/>
            <a:ext cx="7471796" cy="22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0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0FEEA-A386-5C2A-1C17-8AE38F57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básica de uma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5CCDF9-0F70-594C-FA90-E37BC0B04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def</a:t>
            </a:r>
            <a:r>
              <a:rPr lang="pt-BR" dirty="0"/>
              <a:t>: Palavra-chave usada para definir a função.</a:t>
            </a:r>
          </a:p>
          <a:p>
            <a:r>
              <a:rPr lang="pt-BR" b="1" dirty="0" err="1"/>
              <a:t>nome_da_funcao</a:t>
            </a:r>
            <a:r>
              <a:rPr lang="pt-BR" b="1" dirty="0"/>
              <a:t>: </a:t>
            </a:r>
            <a:r>
              <a:rPr lang="pt-BR" dirty="0"/>
              <a:t>Nome da função, que deve ser único e seguir as convenções de nomenclatura.</a:t>
            </a:r>
          </a:p>
          <a:p>
            <a:r>
              <a:rPr lang="pt-BR" b="1" dirty="0" err="1"/>
              <a:t>parametros</a:t>
            </a:r>
            <a:r>
              <a:rPr lang="pt-BR" dirty="0"/>
              <a:t>: São os valores que podem ser passados para a função (opcional).</a:t>
            </a:r>
          </a:p>
          <a:p>
            <a:r>
              <a:rPr lang="pt-BR" b="1" dirty="0" err="1"/>
              <a:t>return</a:t>
            </a:r>
            <a:r>
              <a:rPr lang="pt-BR" dirty="0"/>
              <a:t>: Usado para retornar um valor ao final da função (opcional).</a:t>
            </a:r>
          </a:p>
        </p:txBody>
      </p:sp>
    </p:spTree>
    <p:extLst>
      <p:ext uri="{BB962C8B-B14F-4D97-AF65-F5344CB8AC3E}">
        <p14:creationId xmlns:p14="http://schemas.microsoft.com/office/powerpoint/2010/main" val="377818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BFD4A-053A-9097-21C1-EF6BC181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práticos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F95BD2-4978-121B-08D3-BF293633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1: Função simples sem parâmetros e sem retorno</a:t>
            </a:r>
          </a:p>
          <a:p>
            <a:r>
              <a:rPr lang="pt-BR" dirty="0"/>
              <a:t>Aqui, temos uma função chamada </a:t>
            </a:r>
            <a:r>
              <a:rPr lang="pt-BR" dirty="0" err="1"/>
              <a:t>diga_ola</a:t>
            </a:r>
            <a:r>
              <a:rPr lang="pt-BR" dirty="0"/>
              <a:t> que simplesmente imprime "Olá!" quando chamada.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9E2003-CDFC-F2FB-3B49-B1039BEF3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32" y="4120429"/>
            <a:ext cx="4837758" cy="167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0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2D1AE-7D53-B3B7-8F25-CDEC61C5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2: Função com parâmetros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69857-BE0C-7CF2-3C1F-385A3D905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 função recebe um parâmetro nome e imprime uma saudação personalizada.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91A2D2-8955-0534-45AA-8AB8DBE86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867" y="3752636"/>
            <a:ext cx="6401087" cy="172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E827D-B071-BA8E-A722-FE59F9FC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3: Função com retorno de valor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186DDB-B5D5-36D3-9C77-D5F5B45D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 função recebe dois números como parâmetros, soma-os e retorna o resultado.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8F98BA-EFFC-F2F3-95CD-9290825B8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999" y="3570452"/>
            <a:ext cx="5566002" cy="180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2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A9C13-B043-7E08-4C5F-226619E3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4: Função com valores padrão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6317F6-BDA7-37DE-A17A-73C1DA5D9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pode definir valores padrão para os parâmetros, que serão usados se nenhum valor for passado durante a chamada da função.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4D7735-0C89-0709-E767-6AC6080AA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927" y="3570452"/>
            <a:ext cx="7042967" cy="162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2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73F1F-4141-1B65-4947-3DE97321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4: Função com valores padrão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075D3-026E-24D4-2667-C99DF709E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chamarmos a função sem fornecer o argumento, o valor padrão "Mundo" será usado: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B1D930-3939-E7D5-EE3A-ED8820B68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86" y="3648157"/>
            <a:ext cx="8952849" cy="133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62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36</TotalTime>
  <Words>396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Tw Cen MT</vt:lpstr>
      <vt:lpstr>Wingdings</vt:lpstr>
      <vt:lpstr>Circuito</vt:lpstr>
      <vt:lpstr>Programação em python</vt:lpstr>
      <vt:lpstr>O que é uma função?</vt:lpstr>
      <vt:lpstr>Sintaxe básica de uma função</vt:lpstr>
      <vt:lpstr>Sintaxe básica de uma função</vt:lpstr>
      <vt:lpstr>Exemplos práticos</vt:lpstr>
      <vt:lpstr>Exemplo 2: Função com parâmetros</vt:lpstr>
      <vt:lpstr>Exemplo 3: Função com retorno de valor</vt:lpstr>
      <vt:lpstr>Exemplo 4: Função com valores padrão</vt:lpstr>
      <vt:lpstr>Exemplo 4: Função com valores padrão</vt:lpstr>
      <vt:lpstr>Tipos de Funções</vt:lpstr>
      <vt:lpstr>Escopo de variáveis</vt:lpstr>
      <vt:lpstr>Saída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1</cp:revision>
  <dcterms:created xsi:type="dcterms:W3CDTF">2024-10-16T19:17:25Z</dcterms:created>
  <dcterms:modified xsi:type="dcterms:W3CDTF">2024-10-16T19:53:25Z</dcterms:modified>
</cp:coreProperties>
</file>