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4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10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2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084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6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03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8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6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5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7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0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0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8CD2-4EDD-E289-8755-37FD7502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593" y="834498"/>
            <a:ext cx="7446254" cy="2421464"/>
          </a:xfrm>
        </p:spPr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4C235-34F5-3952-B917-DC5273E5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Luis Fernando Spoljaric</a:t>
            </a:r>
          </a:p>
          <a:p>
            <a:pPr algn="l"/>
            <a:r>
              <a:rPr lang="pt-BR" dirty="0"/>
              <a:t>Senai 5.13 – Jaguariúna / SP</a:t>
            </a:r>
          </a:p>
        </p:txBody>
      </p:sp>
    </p:spTree>
    <p:extLst>
      <p:ext uri="{BB962C8B-B14F-4D97-AF65-F5344CB8AC3E}">
        <p14:creationId xmlns:p14="http://schemas.microsoft.com/office/powerpoint/2010/main" val="16957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F7E5-17B2-89CB-6B44-1CEC5CC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379D7-3E27-04B8-9E05-7DD932C0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7967"/>
            <a:ext cx="10131425" cy="2894167"/>
          </a:xfrm>
        </p:spPr>
        <p:txBody>
          <a:bodyPr>
            <a:normAutofit/>
          </a:bodyPr>
          <a:lstStyle/>
          <a:p>
            <a:r>
              <a:rPr lang="pt-BR" sz="2400" dirty="0"/>
              <a:t>Aumento de visibilidade e alcance </a:t>
            </a:r>
          </a:p>
          <a:p>
            <a:pPr lvl="1"/>
            <a:r>
              <a:rPr lang="pt-BR" sz="2000" b="1" dirty="0"/>
              <a:t>Marketing de Conteúdo: </a:t>
            </a:r>
            <a:r>
              <a:rPr lang="pt-BR" sz="2000" dirty="0"/>
              <a:t>As empresas podem compartilhar conteúdo relevante e valioso, atraindo a atenção de potenciais clientes. Postagens, vídeos, blogs e infográficos ajudam a aumentar a visibilidade da marca.</a:t>
            </a:r>
          </a:p>
          <a:p>
            <a:pPr lvl="1"/>
            <a:r>
              <a:rPr lang="pt-BR" sz="2000" b="1" dirty="0" err="1"/>
              <a:t>Viralidade</a:t>
            </a:r>
            <a:r>
              <a:rPr lang="pt-BR" sz="2000" b="1" dirty="0"/>
              <a:t>: </a:t>
            </a:r>
            <a:r>
              <a:rPr lang="pt-BR" sz="2000" dirty="0"/>
              <a:t>Conteúdos podem se tornar virais, alcançando um público muito maior do que através dos meios tradicionais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427432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198A-1BEE-C0AC-576F-EBA3060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F9F2E-AF31-B63E-7454-EB242285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373"/>
            <a:ext cx="10131425" cy="2809761"/>
          </a:xfrm>
        </p:spPr>
        <p:txBody>
          <a:bodyPr>
            <a:normAutofit/>
          </a:bodyPr>
          <a:lstStyle/>
          <a:p>
            <a:r>
              <a:rPr lang="pt-BR" sz="2400" dirty="0"/>
              <a:t>Engajamento com o cliente</a:t>
            </a:r>
          </a:p>
          <a:p>
            <a:pPr lvl="1"/>
            <a:r>
              <a:rPr lang="pt-BR" sz="2000" b="1" dirty="0"/>
              <a:t>Interação Direta: </a:t>
            </a:r>
            <a:r>
              <a:rPr lang="pt-BR" sz="2000" dirty="0"/>
              <a:t>As redes sociais permitem uma comunicação direta com os clientes, facilitando o feedback instantâneo e o suporte ao cliente.</a:t>
            </a:r>
          </a:p>
          <a:p>
            <a:pPr lvl="1"/>
            <a:r>
              <a:rPr lang="pt-BR" sz="2000" b="1" dirty="0"/>
              <a:t>Construção de Relacionamentos</a:t>
            </a:r>
            <a:r>
              <a:rPr lang="pt-BR" sz="2000" dirty="0"/>
              <a:t>: Empresas podem cultivar relacionamentos mais profundos e significativos com seus clientes, aumentando a fidelidade à marca.</a:t>
            </a:r>
          </a:p>
        </p:txBody>
      </p:sp>
    </p:spTree>
    <p:extLst>
      <p:ext uri="{BB962C8B-B14F-4D97-AF65-F5344CB8AC3E}">
        <p14:creationId xmlns:p14="http://schemas.microsoft.com/office/powerpoint/2010/main" val="363939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34701-3072-4A10-2F2E-05E27CD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B6F03-A9C5-C853-F291-99A9A875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836985"/>
          </a:xfrm>
        </p:spPr>
        <p:txBody>
          <a:bodyPr>
            <a:normAutofit/>
          </a:bodyPr>
          <a:lstStyle/>
          <a:p>
            <a:r>
              <a:rPr lang="pt-BR" sz="2400" dirty="0"/>
              <a:t>Segmentação de público</a:t>
            </a:r>
          </a:p>
          <a:p>
            <a:pPr lvl="1"/>
            <a:r>
              <a:rPr lang="pt-BR" sz="2000" b="1" dirty="0"/>
              <a:t>Publicidade Direcionada: </a:t>
            </a:r>
            <a:r>
              <a:rPr lang="pt-BR" sz="2000" dirty="0"/>
              <a:t>Plataformas como Facebook, Instagram e LinkedIn permitem que as empresas segmentem anúncios com base em demografia, interesses, comportamento e localização geográfica.</a:t>
            </a:r>
          </a:p>
          <a:p>
            <a:pPr lvl="1"/>
            <a:r>
              <a:rPr lang="pt-BR" sz="2000" b="1" dirty="0"/>
              <a:t>Análise de Dados: </a:t>
            </a:r>
            <a:r>
              <a:rPr lang="pt-BR" sz="2000" dirty="0"/>
              <a:t>As redes sociais fornecem insights detalhados sobre o comportamento dos consumidores, ajudando as empresas a ajustar suas estratégias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349503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360F-2E5C-4778-92CE-E172789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738DA-C86A-0C2C-83FE-A7E3E956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67"/>
            <a:ext cx="10131425" cy="3019865"/>
          </a:xfrm>
        </p:spPr>
        <p:txBody>
          <a:bodyPr>
            <a:normAutofit/>
          </a:bodyPr>
          <a:lstStyle/>
          <a:p>
            <a:r>
              <a:rPr lang="pt-BR" sz="2400" dirty="0"/>
              <a:t>Aumento das vendas</a:t>
            </a:r>
          </a:p>
          <a:p>
            <a:pPr lvl="1"/>
            <a:r>
              <a:rPr lang="pt-BR" sz="2000" b="1" dirty="0"/>
              <a:t>Social </a:t>
            </a:r>
            <a:r>
              <a:rPr lang="pt-BR" sz="2000" b="1" dirty="0" err="1"/>
              <a:t>Commerce</a:t>
            </a:r>
            <a:r>
              <a:rPr lang="pt-BR" sz="2000" dirty="0"/>
              <a:t>: As plataformas sociais estão integrando recursos de comércio eletrônico, permitindo que os usuários comprem produtos diretamente através das redes sociais.</a:t>
            </a:r>
          </a:p>
          <a:p>
            <a:pPr lvl="1"/>
            <a:r>
              <a:rPr lang="pt-BR" sz="2000" b="1" dirty="0"/>
              <a:t>Influenciadores</a:t>
            </a:r>
            <a:r>
              <a:rPr lang="pt-BR" sz="2000" dirty="0"/>
              <a:t>: Parcerias com influenciadores podem aumentar a credibilidade e o alcance, levando a um aumento nas vendas.</a:t>
            </a:r>
          </a:p>
        </p:txBody>
      </p:sp>
    </p:spTree>
    <p:extLst>
      <p:ext uri="{BB962C8B-B14F-4D97-AF65-F5344CB8AC3E}">
        <p14:creationId xmlns:p14="http://schemas.microsoft.com/office/powerpoint/2010/main" val="205276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EB72-C52E-958A-6F52-8F4E4AE8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6B545-4319-EF18-A5DD-746FE93F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02197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Branding e Reputação</a:t>
            </a:r>
          </a:p>
          <a:p>
            <a:pPr lvl="1"/>
            <a:r>
              <a:rPr lang="pt-BR" sz="2000" b="1" dirty="0"/>
              <a:t>Imagem da Marca</a:t>
            </a:r>
            <a:r>
              <a:rPr lang="pt-BR" sz="2000" dirty="0"/>
              <a:t>: A presença ativa nas redes sociais ajuda a construir e manter uma imagem de marca positiva.</a:t>
            </a:r>
          </a:p>
          <a:p>
            <a:pPr lvl="1"/>
            <a:r>
              <a:rPr lang="pt-BR" sz="2000" b="1" dirty="0"/>
              <a:t>Gestão de Crises: </a:t>
            </a:r>
            <a:r>
              <a:rPr lang="pt-BR" sz="2000" dirty="0"/>
              <a:t>As redes sociais permitem que as empresas respondam rapidamente a crises e controvérsias, gerenciando sua reputação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22998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025C-807E-116E-3728-D5FE67D2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BF5C7-8A39-8AAE-5912-892D3FE6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3049"/>
            <a:ext cx="10131425" cy="2611902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Custo-efetividade</a:t>
            </a:r>
          </a:p>
          <a:p>
            <a:pPr lvl="1"/>
            <a:r>
              <a:rPr lang="pt-BR" sz="2000" b="1" dirty="0"/>
              <a:t>Publicidade Acessível: </a:t>
            </a:r>
            <a:r>
              <a:rPr lang="pt-BR" sz="2000" dirty="0"/>
              <a:t>Comparado aos métodos tradicionais de publicidade, as campanhas de marketing nas redes sociais podem ser mais econômicas e oferecem um ROI melhor.</a:t>
            </a:r>
          </a:p>
          <a:p>
            <a:pPr lvl="1"/>
            <a:r>
              <a:rPr lang="pt-BR" sz="2000" b="1" dirty="0"/>
              <a:t>Marketing Orgânico</a:t>
            </a:r>
            <a:r>
              <a:rPr lang="pt-BR" sz="2000" dirty="0"/>
              <a:t>: As empresas podem alcançar um público significativo sem gastar grandes quantias em publicidade paga, simplesmente criando conteúdo de alta qualidade que ressoa com seus seguidores.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2A54C-A3D9-43FB-B26A-60820602EAA9}"/>
              </a:ext>
            </a:extLst>
          </p:cNvPr>
          <p:cNvSpPr txBox="1"/>
          <p:nvPr/>
        </p:nvSpPr>
        <p:spPr>
          <a:xfrm>
            <a:off x="5500467" y="5427560"/>
            <a:ext cx="694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ROI: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Investment</a:t>
            </a:r>
            <a:r>
              <a:rPr lang="pt-BR" dirty="0"/>
              <a:t>. Em português pode ser traduzido como Retorno Sobre o Investimento. Trata-se de um dos mais importantes indicadores financeiros que você pode usar em sua empresa.</a:t>
            </a:r>
          </a:p>
        </p:txBody>
      </p:sp>
    </p:spTree>
    <p:extLst>
      <p:ext uri="{BB962C8B-B14F-4D97-AF65-F5344CB8AC3E}">
        <p14:creationId xmlns:p14="http://schemas.microsoft.com/office/powerpoint/2010/main" val="167734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439D-AEB0-C569-04EC-F2E9A67B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04E7B-EBF8-5AAD-6ECB-3305428B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5826"/>
            <a:ext cx="10131425" cy="2696308"/>
          </a:xfrm>
        </p:spPr>
        <p:txBody>
          <a:bodyPr>
            <a:normAutofit/>
          </a:bodyPr>
          <a:lstStyle/>
          <a:p>
            <a:r>
              <a:rPr lang="pt-BR" sz="2400" dirty="0"/>
              <a:t>Feedback e melhoria continua</a:t>
            </a:r>
          </a:p>
          <a:p>
            <a:pPr lvl="1"/>
            <a:r>
              <a:rPr lang="pt-BR" sz="2000" b="1" dirty="0"/>
              <a:t>Pesquisa de Mercado</a:t>
            </a:r>
            <a:r>
              <a:rPr lang="pt-BR" sz="2000" dirty="0"/>
              <a:t>: As redes sociais são uma ferramenta poderosa para realizar pesquisas de mercado e obter feedback dos consumidores.</a:t>
            </a:r>
          </a:p>
          <a:p>
            <a:pPr lvl="1"/>
            <a:r>
              <a:rPr lang="pt-BR" sz="2000" b="1" dirty="0"/>
              <a:t>Ajuste de Estratégias</a:t>
            </a:r>
            <a:r>
              <a:rPr lang="pt-BR" sz="2000" dirty="0"/>
              <a:t>: Com o </a:t>
            </a:r>
            <a:r>
              <a:rPr lang="pt-BR" sz="2800" dirty="0"/>
              <a:t>feedback</a:t>
            </a:r>
            <a:r>
              <a:rPr lang="pt-BR" sz="2000" dirty="0"/>
              <a:t> dos clientes e as análises de desempenho das campanhas, as empresas podem ajustar suas estratégias de marketing de forma ágil e eficaz.</a:t>
            </a:r>
          </a:p>
        </p:txBody>
      </p:sp>
    </p:spTree>
    <p:extLst>
      <p:ext uri="{BB962C8B-B14F-4D97-AF65-F5344CB8AC3E}">
        <p14:creationId xmlns:p14="http://schemas.microsoft.com/office/powerpoint/2010/main" val="31939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D960-EE2E-7292-DF03-02807542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40C6-D055-54A9-959A-7AEF6DE8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3445"/>
            <a:ext cx="10131425" cy="2444001"/>
          </a:xfrm>
        </p:spPr>
        <p:txBody>
          <a:bodyPr>
            <a:normAutofit/>
          </a:bodyPr>
          <a:lstStyle/>
          <a:p>
            <a:r>
              <a:rPr lang="pt-BR" sz="2400" dirty="0"/>
              <a:t>Networking e Parcerias </a:t>
            </a:r>
          </a:p>
          <a:p>
            <a:pPr lvl="1"/>
            <a:r>
              <a:rPr lang="pt-BR" sz="2000" b="1" dirty="0"/>
              <a:t>Colaborações</a:t>
            </a:r>
            <a:r>
              <a:rPr lang="pt-BR" sz="2000" dirty="0"/>
              <a:t>: As redes sociais facilitam a criação de parcerias com outras empresas, influenciadores e organizações, ampliando as oportunidades de crescimento.</a:t>
            </a:r>
          </a:p>
          <a:p>
            <a:pPr lvl="1"/>
            <a:r>
              <a:rPr lang="pt-BR" sz="2000" b="1" dirty="0"/>
              <a:t>Comunidades de Negócios</a:t>
            </a:r>
            <a:r>
              <a:rPr lang="pt-BR" sz="2000" dirty="0"/>
              <a:t>: Participar de grupos e comunidades nas redes sociais pode abrir portas para novas ideias, tendências e oportunidades de networking.</a:t>
            </a:r>
          </a:p>
        </p:txBody>
      </p:sp>
    </p:spTree>
    <p:extLst>
      <p:ext uri="{BB962C8B-B14F-4D97-AF65-F5344CB8AC3E}">
        <p14:creationId xmlns:p14="http://schemas.microsoft.com/office/powerpoint/2010/main" val="388290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8E595-C714-44C3-0F54-0AA46CB6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E3F7F-6CE6-536A-CC6B-FA84B7F45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4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C6E9D-3807-48B0-8284-D2E76E37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sucesso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9353-6371-2832-089E-97D16853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6472"/>
            <a:ext cx="10131425" cy="2650067"/>
          </a:xfrm>
        </p:spPr>
        <p:txBody>
          <a:bodyPr>
            <a:normAutofit/>
          </a:bodyPr>
          <a:lstStyle/>
          <a:p>
            <a:r>
              <a:rPr lang="pt-BR" sz="2000" b="1" dirty="0"/>
              <a:t>Nike</a:t>
            </a:r>
            <a:r>
              <a:rPr lang="pt-BR" sz="2000" dirty="0"/>
              <a:t>: Utiliza redes sociais para lançar novos produtos, engajar com os fãs e promover campanhas de marketing inovadoras.</a:t>
            </a:r>
          </a:p>
          <a:p>
            <a:r>
              <a:rPr lang="pt-BR" sz="2000" b="1" dirty="0" err="1"/>
              <a:t>Sephora</a:t>
            </a:r>
            <a:r>
              <a:rPr lang="pt-BR" sz="2000" dirty="0"/>
              <a:t>: Implementa estratégias de social </a:t>
            </a:r>
            <a:r>
              <a:rPr lang="pt-BR" sz="2000" dirty="0" err="1"/>
              <a:t>commerce</a:t>
            </a:r>
            <a:r>
              <a:rPr lang="pt-BR" sz="2000" dirty="0"/>
              <a:t> e marketing de influenciadores para aumentar as vendas e o engajamento com a marca.</a:t>
            </a:r>
          </a:p>
          <a:p>
            <a:r>
              <a:rPr lang="pt-BR" sz="2000" b="1" dirty="0" err="1"/>
              <a:t>Airbnb</a:t>
            </a:r>
            <a:r>
              <a:rPr lang="pt-BR" sz="2000" dirty="0"/>
              <a:t>: Usa redes sociais para construir uma comunidade global, compartilhando histórias de anfitriões e viajantes.</a:t>
            </a:r>
          </a:p>
        </p:txBody>
      </p:sp>
      <p:pic>
        <p:nvPicPr>
          <p:cNvPr id="7184" name="Picture 16" descr="logotipo da nike em fundo transparente 12560876 Vetor no Vecteezy">
            <a:extLst>
              <a:ext uri="{FF2B5EF4-FFF2-40B4-BE49-F238E27FC236}">
                <a16:creationId xmlns:a16="http://schemas.microsoft.com/office/drawing/2014/main" id="{3589F6FE-B0DF-68D8-9D4D-76F25FA8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1" y="4423116"/>
            <a:ext cx="2167597" cy="21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SEPHORA | Iguatemi São José do Rio Preto">
            <a:extLst>
              <a:ext uri="{FF2B5EF4-FFF2-40B4-BE49-F238E27FC236}">
                <a16:creationId xmlns:a16="http://schemas.microsoft.com/office/drawing/2014/main" id="{F19B5519-C462-B5C9-C872-56CD8455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88" y="4450922"/>
            <a:ext cx="3011558" cy="21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Airbnb logo vector - Logo Airbnb download | Airbnb logo, Airbnb, ? logo">
            <a:extLst>
              <a:ext uri="{FF2B5EF4-FFF2-40B4-BE49-F238E27FC236}">
                <a16:creationId xmlns:a16="http://schemas.microsoft.com/office/drawing/2014/main" id="{2A1067E7-7451-AC9C-E0DD-D8F4F586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29" y="4406539"/>
            <a:ext cx="2228556" cy="22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006D-6E02-1125-CF39-DFD2049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691F6-A507-E393-3ABB-7CAC3282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O design para redes sociais é um processo que envolve a criação de conteúdo visual atraente e envolvente para publicação nas plataformas de mídia social, como Facebook, Instagram, Twitter, LinkedIn, entre outras. Aqui estão algumas dicas para ajudá-lo a criar designs eficazes para as suas redes sociais.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Com o imenso avanço das redes sociais como forma de entretenimento, vendas e divulgação surge a necessidade de aplicarmos conceitos e estruturas de design para melhor aproveitar as ferramentas oferecidas pelas diversas redes sociais. </a:t>
            </a:r>
          </a:p>
        </p:txBody>
      </p:sp>
    </p:spTree>
    <p:extLst>
      <p:ext uri="{BB962C8B-B14F-4D97-AF65-F5344CB8AC3E}">
        <p14:creationId xmlns:p14="http://schemas.microsoft.com/office/powerpoint/2010/main" val="1557412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8968C-8431-DB78-D876-FF124F2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E1FCD-53A0-8FF1-B013-920EE672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0446"/>
            <a:ext cx="10131425" cy="2471225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transformaram a maneira como as empresas operam e se conectam com seus clientes. Elas oferecem uma plataforma poderosa para aumentar a visibilidade, engajar com os consumidores, segmentar o público de forma precisa e, finalmente, aumentar as vendas. No ambiente de negócios atual, uma presença ativa e estratégica nas redes sociais é essencial para o sucesso.</a:t>
            </a:r>
          </a:p>
        </p:txBody>
      </p:sp>
    </p:spTree>
    <p:extLst>
      <p:ext uri="{BB962C8B-B14F-4D97-AF65-F5344CB8AC3E}">
        <p14:creationId xmlns:p14="http://schemas.microsoft.com/office/powerpoint/2010/main" val="121669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E702-2057-C9D5-89FB-0E7F13AF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FB09-0914-7351-DC8D-2008DE45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Para termos uma melhor divulgação de cada post colocada nestas plataformas , temos que adaptar a estrutura visual de acordo com a identidades proposta, cores especificas que com a psicologia destas atrai melhor o publico , organização dos elementos para um visual agradável e escolha da tipologia 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Todos estes recursos contribuem para um design personalizado a cada projeto inserido nesta redes. E com estas técnicas cada processo será feita de forma pensada e estruturada com o objetivo final , e teremos o retorno esperado em uma divulgação feita de forma orgânica.</a:t>
            </a:r>
          </a:p>
        </p:txBody>
      </p:sp>
    </p:spTree>
    <p:extLst>
      <p:ext uri="{BB962C8B-B14F-4D97-AF65-F5344CB8AC3E}">
        <p14:creationId xmlns:p14="http://schemas.microsoft.com/office/powerpoint/2010/main" val="7836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1A4F-3812-0406-32BE-2CD40DFB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ECE85-6605-1C40-C0AD-3CE40B83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7512"/>
            <a:ext cx="10131425" cy="2325337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tiveram origem na década de 1990, com o surgimento de sites como o Classmates.com e o SixDegrees.com, que permitiam aos usuários criar perfis online e conectar-se com amigos e colegas de escola.</a:t>
            </a:r>
          </a:p>
          <a:p>
            <a:endParaRPr lang="pt-BR" sz="2000" dirty="0"/>
          </a:p>
        </p:txBody>
      </p:sp>
      <p:pic>
        <p:nvPicPr>
          <p:cNvPr id="1032" name="Picture 8" descr="Classmates Logo PNG vector in SVG, PDF, AI, CDR format">
            <a:extLst>
              <a:ext uri="{FF2B5EF4-FFF2-40B4-BE49-F238E27FC236}">
                <a16:creationId xmlns:a16="http://schemas.microsoft.com/office/drawing/2014/main" id="{18F085C5-D287-362F-A778-44E67834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73" y="4044968"/>
            <a:ext cx="3247439" cy="24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al foi a primeira rede social do mundo?">
            <a:extLst>
              <a:ext uri="{FF2B5EF4-FFF2-40B4-BE49-F238E27FC236}">
                <a16:creationId xmlns:a16="http://schemas.microsoft.com/office/drawing/2014/main" id="{DFFC49C3-D060-946B-B555-51C2527E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21" y="3793441"/>
            <a:ext cx="2688981" cy="2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5738-9AF6-97B5-B3E6-6D1B339C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776FF-57F8-739E-9989-F806F630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5648"/>
            <a:ext cx="10131425" cy="2064173"/>
          </a:xfrm>
        </p:spPr>
        <p:txBody>
          <a:bodyPr>
            <a:normAutofit/>
          </a:bodyPr>
          <a:lstStyle/>
          <a:p>
            <a:r>
              <a:rPr lang="pt-BR" sz="2000" dirty="0"/>
              <a:t>A primeira rede social verdadeiramente popular foi o </a:t>
            </a:r>
            <a:r>
              <a:rPr lang="pt-BR" sz="2000" dirty="0" err="1"/>
              <a:t>Friendster</a:t>
            </a:r>
            <a:r>
              <a:rPr lang="pt-BR" sz="2000" dirty="0"/>
              <a:t>, lançado em 2002. O </a:t>
            </a:r>
            <a:r>
              <a:rPr lang="pt-BR" sz="2000" dirty="0" err="1"/>
              <a:t>Friendster</a:t>
            </a:r>
            <a:r>
              <a:rPr lang="pt-BR" sz="2000" dirty="0"/>
              <a:t> permitia aos usuários criar perfis, adicionar amigos e enviar mensagens uns aos outros. O site foi rapidamente adotado por jovens adultos e universitários, mas teve problemas com o desempenho do site e gerenciamento da plataforma, o que levou a uma perda significativa de usuários.</a:t>
            </a:r>
          </a:p>
        </p:txBody>
      </p:sp>
      <p:pic>
        <p:nvPicPr>
          <p:cNvPr id="2050" name="Picture 2" descr="Friendster Logo and symbol, meaning, history, PNG">
            <a:extLst>
              <a:ext uri="{FF2B5EF4-FFF2-40B4-BE49-F238E27FC236}">
                <a16:creationId xmlns:a16="http://schemas.microsoft.com/office/drawing/2014/main" id="{CFDDAE70-94A3-1F5E-7960-F5259924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38" y="3356859"/>
            <a:ext cx="4730017" cy="32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0FCA-512A-D114-B506-732751E9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80E5-CAC8-3110-9BF2-786ED961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190782"/>
          </a:xfrm>
        </p:spPr>
        <p:txBody>
          <a:bodyPr>
            <a:normAutofit/>
          </a:bodyPr>
          <a:lstStyle/>
          <a:p>
            <a:r>
              <a:rPr lang="pt-BR" sz="2000" dirty="0"/>
              <a:t>O MySpace foi outra rede social popular, lançada em 2003, que permitia aos usuários criar perfis personalizados com música, fotos e vídeos. O MySpace tornou-se uma plataforma popular para músicos e bandas promoverem suas músicas, e rapidamente ganhou popularidade entre adolescentes e jovens adultos. No entanto, o surgimento do Facebook em 2004 superou o MySpace e rapidamente se tornou a rede social mais popular do mundo.</a:t>
            </a:r>
          </a:p>
        </p:txBody>
      </p:sp>
      <p:pic>
        <p:nvPicPr>
          <p:cNvPr id="3080" name="Picture 8" descr="Myspace Logo: valor, história, PNG">
            <a:extLst>
              <a:ext uri="{FF2B5EF4-FFF2-40B4-BE49-F238E27FC236}">
                <a16:creationId xmlns:a16="http://schemas.microsoft.com/office/drawing/2014/main" id="{9A67D5B9-D487-22BD-8F8B-7CAD8CB0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548575"/>
            <a:ext cx="560832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9972C-D34C-4C5C-39FE-E5D46A66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6F378-CA1A-5B02-8945-1C728823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39090"/>
          </a:xfrm>
        </p:spPr>
        <p:txBody>
          <a:bodyPr>
            <a:normAutofit/>
          </a:bodyPr>
          <a:lstStyle/>
          <a:p>
            <a:r>
              <a:rPr lang="pt-BR" sz="2000" dirty="0"/>
              <a:t>O Orkut foi uma das primeiras redes sociais a conquistar uma base de usuários massiva e a proporcionar um espaço para a formação de comunidades online. Embora tenha sido superado por outras plataformas, sua influência e impacto são inegáveis, especialmente no Brasil, onde deixou uma marca duradoura na cultura da internet.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9F526DD-7677-35EF-0B1A-2AE12FD7B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65" y="4213837"/>
            <a:ext cx="6055470" cy="18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EC2F-D1A7-D95C-0047-AD31CC9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F7C89-164C-016E-7EE3-FC23392D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/>
              <a:t>O Facebook foi fundado por Mark Zuckerberg, juntamente com seus colegas de faculdade, em Harvard, como uma plataforma para conectar alunos universitários entre si. O site cresceu rapidamente e em 2006 foi aberto a todos os usuários, independentemente de estarem matriculados em universidades.</a:t>
            </a:r>
          </a:p>
        </p:txBody>
      </p:sp>
      <p:pic>
        <p:nvPicPr>
          <p:cNvPr id="5122" name="Picture 2" descr="Tudo sobre Facebook - História e Notícias - Canaltech">
            <a:extLst>
              <a:ext uri="{FF2B5EF4-FFF2-40B4-BE49-F238E27FC236}">
                <a16:creationId xmlns:a16="http://schemas.microsoft.com/office/drawing/2014/main" id="{BD89FC23-C31F-F235-72B0-81FFD4D6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48" y="3795308"/>
            <a:ext cx="2733504" cy="2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5575-013B-C410-7D73-1C9FBF1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89F30-6BE3-FA4C-D155-ACFC952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Desde então, muitas outras redes sociais surgiram, como o Twitter, Instagram, LinkedIn, Snapchat e TikTok. Cada plataforma tem suas próprias características distintas, mas todas elas compartilham o objetivo de conectar pessoas, promover o compartilhamento de conteúdo e permitir que os usuários se comuniquem de maneira fácil e eficiente.</a:t>
            </a:r>
          </a:p>
          <a:p>
            <a:r>
              <a:rPr lang="pt-BR" sz="2000" dirty="0"/>
              <a:t>Hoje, as redes sociais desempenham um papel importante na vida diária de bilhões de pessoas em todo o mundo, e tornaram-se um meio crucial de comunicação, compartilhamento de informações e promoção de marcas e negócios.</a:t>
            </a:r>
          </a:p>
        </p:txBody>
      </p:sp>
      <p:pic>
        <p:nvPicPr>
          <p:cNvPr id="6148" name="Picture 4" descr="Twitter Logo PNG Transparent Images - PNG All">
            <a:extLst>
              <a:ext uri="{FF2B5EF4-FFF2-40B4-BE49-F238E27FC236}">
                <a16:creationId xmlns:a16="http://schemas.microsoft.com/office/drawing/2014/main" id="{9811D680-8834-5DB4-83C8-90EE93BF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88" y="4868335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2160CDC-43B1-DCA2-2EA2-6058A497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04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A26266C-2E08-9B71-5D78-D58739D2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3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Tiktok Icon PNGs for Free Download">
            <a:extLst>
              <a:ext uri="{FF2B5EF4-FFF2-40B4-BE49-F238E27FC236}">
                <a16:creationId xmlns:a16="http://schemas.microsoft.com/office/drawing/2014/main" id="{98A16E47-D397-290E-FE75-AC5F076E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3" y="4669021"/>
            <a:ext cx="2305364" cy="23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5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209</TotalTime>
  <Words>1255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 Light (Títulos)</vt:lpstr>
      <vt:lpstr>Tw Cen MT</vt:lpstr>
      <vt:lpstr>Circuito</vt:lpstr>
      <vt:lpstr>Designer de Redes Sociais</vt:lpstr>
      <vt:lpstr>Definição</vt:lpstr>
      <vt:lpstr>Definição </vt:lpstr>
      <vt:lpstr>História das redes sociais </vt:lpstr>
      <vt:lpstr>História das redes sociais</vt:lpstr>
      <vt:lpstr>História das redes sociais</vt:lpstr>
      <vt:lpstr>História das redes sociais</vt:lpstr>
      <vt:lpstr>História das redes sociais</vt:lpstr>
      <vt:lpstr>História das redes sociais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Apresentação do PowerPoint</vt:lpstr>
      <vt:lpstr>Exemplos de sucesso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3</cp:revision>
  <dcterms:created xsi:type="dcterms:W3CDTF">2024-06-26T11:21:05Z</dcterms:created>
  <dcterms:modified xsi:type="dcterms:W3CDTF">2024-08-07T13:11:09Z</dcterms:modified>
</cp:coreProperties>
</file>