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616FE-671C-FC52-678B-6F16EEEFB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672" y="1122363"/>
            <a:ext cx="9712656" cy="2133599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Designer de redes sociais	</a:t>
            </a:r>
            <a:b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pt-BR" sz="3600" dirty="0"/>
            </a:br>
            <a:r>
              <a:rPr lang="pt-BR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Principais redes sociais e características</a:t>
            </a:r>
            <a:endParaRPr lang="pt-BR" sz="3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D54F3D-2F25-B1C2-3334-8C32F51D01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Luís Fernando</a:t>
            </a:r>
          </a:p>
          <a:p>
            <a:r>
              <a:rPr lang="pt-BR" dirty="0"/>
              <a:t>SENAI 5.13 - Jaguariúna</a:t>
            </a:r>
          </a:p>
        </p:txBody>
      </p:sp>
    </p:spTree>
    <p:extLst>
      <p:ext uri="{BB962C8B-B14F-4D97-AF65-F5344CB8AC3E}">
        <p14:creationId xmlns:p14="http://schemas.microsoft.com/office/powerpoint/2010/main" val="127941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47D5D-4BCC-438F-9BD2-83D988D3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tiktok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09F10B-4B39-A6AC-BB6E-BD331DFB4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7039"/>
            <a:ext cx="9905999" cy="3894162"/>
          </a:xfrm>
        </p:spPr>
        <p:txBody>
          <a:bodyPr/>
          <a:lstStyle/>
          <a:p>
            <a:r>
              <a:rPr lang="pt-BR" b="1" dirty="0"/>
              <a:t>Usuários</a:t>
            </a:r>
            <a:r>
              <a:rPr lang="pt-BR" dirty="0"/>
              <a:t>: Mais de 1 bilhão de usuários ativos mensais.</a:t>
            </a:r>
          </a:p>
        </p:txBody>
      </p:sp>
      <p:pic>
        <p:nvPicPr>
          <p:cNvPr id="4" name="Picture 14" descr="Tiktok Icon PNGs for Free Download">
            <a:extLst>
              <a:ext uri="{FF2B5EF4-FFF2-40B4-BE49-F238E27FC236}">
                <a16:creationId xmlns:a16="http://schemas.microsoft.com/office/drawing/2014/main" id="{7ED9757F-876A-07E2-7848-7D8BD6D6A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959" y="2452111"/>
            <a:ext cx="4266081" cy="426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286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30DF3-3A84-0B32-B5AC-D9591BFA6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tiktok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3E2AC-8571-06FA-2B0B-73B702D2C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0687"/>
            <a:ext cx="9905999" cy="3880514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Características: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Vídeos Curtos: </a:t>
            </a:r>
            <a:r>
              <a:rPr lang="pt-BR" dirty="0"/>
              <a:t>Foco em vídeos curtos e editados, com música, efeitos e desafios virais.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Page (FYP): </a:t>
            </a:r>
            <a:r>
              <a:rPr lang="pt-BR" dirty="0"/>
              <a:t>Algoritmo que recomenda vídeos com base no comportamento do usuário.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Duetos</a:t>
            </a:r>
            <a:r>
              <a:rPr lang="pt-BR" dirty="0"/>
              <a:t>: Permite que usuários criem vídeos lado a lado com vídeos existentes.</a:t>
            </a:r>
          </a:p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Live </a:t>
            </a:r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Streams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dirty="0"/>
              <a:t>Transmissões ao vivo com interação em tempo real.</a:t>
            </a:r>
          </a:p>
        </p:txBody>
      </p:sp>
    </p:spTree>
    <p:extLst>
      <p:ext uri="{BB962C8B-B14F-4D97-AF65-F5344CB8AC3E}">
        <p14:creationId xmlns:p14="http://schemas.microsoft.com/office/powerpoint/2010/main" val="2871603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D9E08-718E-13AE-B002-026425B38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YOUTUBE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F67761-2F39-A767-194D-918817D6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2448"/>
            <a:ext cx="9905999" cy="3948753"/>
          </a:xfrm>
        </p:spPr>
        <p:txBody>
          <a:bodyPr/>
          <a:lstStyle/>
          <a:p>
            <a:r>
              <a:rPr lang="pt-BR" b="1" dirty="0"/>
              <a:t>Usuários</a:t>
            </a:r>
            <a:r>
              <a:rPr lang="pt-BR" dirty="0"/>
              <a:t>: Mais de 2 bilhões de usuários ativos mensais.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601147-B5A1-5F93-AA1C-0DF536265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058" y="3047410"/>
            <a:ext cx="4954706" cy="342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95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D5225-1ED2-A8BA-2822-769D7D6FD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YOUTUBE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19EBA2-FE53-500B-1558-311EBB47D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90180"/>
            <a:ext cx="9905999" cy="354171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</a:t>
            </a:r>
            <a:r>
              <a:rPr lang="pt-BR" sz="2800" dirty="0"/>
              <a:t>:</a:t>
            </a:r>
          </a:p>
          <a:p>
            <a:pPr lvl="1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Vídeos</a:t>
            </a:r>
            <a:r>
              <a:rPr lang="pt-BR" sz="2400" dirty="0"/>
              <a:t>: Hospedagem de vídeos de todos os tipos e durações.</a:t>
            </a:r>
          </a:p>
          <a:p>
            <a:pPr lvl="1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Canais</a:t>
            </a:r>
            <a:r>
              <a:rPr lang="pt-BR" sz="2400" dirty="0"/>
              <a:t>: Perfis de criadores de conteúdo, empresas e organizações.</a:t>
            </a:r>
          </a:p>
          <a:p>
            <a:pPr lvl="1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Monetização</a:t>
            </a:r>
            <a:r>
              <a:rPr lang="pt-BR" sz="2400" dirty="0"/>
              <a:t>: </a:t>
            </a:r>
            <a:r>
              <a:rPr lang="pt-BR" sz="2400" dirty="0" err="1"/>
              <a:t>AdSense</a:t>
            </a:r>
            <a:r>
              <a:rPr lang="pt-BR" sz="2400" dirty="0"/>
              <a:t>, parcerias e super chats durante transmissões ao vivo.</a:t>
            </a:r>
          </a:p>
          <a:p>
            <a:pPr lvl="1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Shorts</a:t>
            </a:r>
            <a:r>
              <a:rPr lang="pt-BR" sz="2400" dirty="0"/>
              <a:t>: Vídeos curtos de até 60 segundos, concorrente do TikTok.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1564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6713E-64B8-3E50-B9EB-C93AAA89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Whatsapp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8235AA-09ED-3057-310B-102471419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0686"/>
            <a:ext cx="9905999" cy="3839571"/>
          </a:xfrm>
        </p:spPr>
        <p:txBody>
          <a:bodyPr/>
          <a:lstStyle/>
          <a:p>
            <a:r>
              <a:rPr lang="pt-BR" b="1" dirty="0"/>
              <a:t>Usuários</a:t>
            </a:r>
            <a:r>
              <a:rPr lang="pt-BR" dirty="0"/>
              <a:t>: Mais de 2 bilhões de usuários ativos mensais.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749551-6847-1A52-1B03-D0ABADFE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289" y="2646696"/>
            <a:ext cx="3835422" cy="383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84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F80FB-9A6F-B563-7705-211CBE6E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Whatsapp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2287DC-DB9C-526D-DDB6-0EACE3B7A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3390"/>
            <a:ext cx="9905999" cy="43560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</a:t>
            </a:r>
            <a:r>
              <a:rPr lang="pt-BR" sz="2800" dirty="0"/>
              <a:t>:</a:t>
            </a:r>
          </a:p>
          <a:p>
            <a:pPr lvl="1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Mensagens de Texto: </a:t>
            </a:r>
            <a:r>
              <a:rPr lang="pt-BR" sz="2400" dirty="0"/>
              <a:t>Comunicação privada ou em grupo.</a:t>
            </a:r>
          </a:p>
          <a:p>
            <a:pPr lvl="1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Chamadas de Voz e Vídeo</a:t>
            </a:r>
            <a:r>
              <a:rPr lang="pt-BR" sz="2400" dirty="0"/>
              <a:t>: Comunicação em tempo real com indivíduos ou grupos.</a:t>
            </a:r>
          </a:p>
          <a:p>
            <a:pPr lvl="1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</a:t>
            </a:r>
            <a:r>
              <a:rPr lang="pt-BR" sz="2400" dirty="0"/>
              <a:t>: Publicação de fotos, vídeos e textos efêmeros de 24 horas.</a:t>
            </a:r>
          </a:p>
          <a:p>
            <a:pPr lvl="1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WhatsApp Business: </a:t>
            </a:r>
            <a:r>
              <a:rPr lang="pt-BR" sz="2400" dirty="0"/>
              <a:t>Ferramentas adicionais para empresas, como catálogos de produtos e respostas automáticas.</a:t>
            </a:r>
          </a:p>
          <a:p>
            <a:pPr lvl="1"/>
            <a:r>
              <a:rPr lang="pt-BR" sz="2400" dirty="0"/>
              <a:t>Nova implantação de CANAIS!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016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40E0F-12E2-32B8-F587-10665754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FACEBOOK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1AFC13-101A-95CD-B686-B059D0548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6096"/>
            <a:ext cx="9905999" cy="4383386"/>
          </a:xfrm>
        </p:spPr>
        <p:txBody>
          <a:bodyPr>
            <a:normAutofit/>
          </a:bodyPr>
          <a:lstStyle/>
          <a:p>
            <a:r>
              <a:rPr lang="pt-BR" sz="2800" dirty="0"/>
              <a:t>Usuários: Mais de 2,8 bilhões de usuários ativos mensais.</a:t>
            </a:r>
          </a:p>
        </p:txBody>
      </p:sp>
      <p:pic>
        <p:nvPicPr>
          <p:cNvPr id="4" name="Picture 2" descr="Tudo sobre Facebook - História e Notícias - Canaltech">
            <a:extLst>
              <a:ext uri="{FF2B5EF4-FFF2-40B4-BE49-F238E27FC236}">
                <a16:creationId xmlns:a16="http://schemas.microsoft.com/office/drawing/2014/main" id="{1DF9F0E7-E257-2B89-06D5-704E02BBC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659" y="2992601"/>
            <a:ext cx="2733504" cy="273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81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AD697-6397-96CA-6DE9-76A91F14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FACEBOOK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D99DE-EFA6-F1B2-261D-80D3AEE28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7982"/>
            <a:ext cx="9905999" cy="3853219"/>
          </a:xfrm>
        </p:spPr>
        <p:txBody>
          <a:bodyPr>
            <a:normAutofit fontScale="92500" lnSpcReduction="10000"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Características:</a:t>
            </a:r>
          </a:p>
          <a:p>
            <a:pPr lvl="1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Feeds de Notícias: </a:t>
            </a:r>
            <a:r>
              <a:rPr lang="pt-BR" sz="2400" dirty="0"/>
              <a:t>Algoritmo que mostra postagens relevantes de amigos, páginas seguidas e anúncios.</a:t>
            </a:r>
          </a:p>
          <a:p>
            <a:pPr lvl="1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Grupos: </a:t>
            </a:r>
            <a:r>
              <a:rPr lang="pt-BR" sz="2400" dirty="0"/>
              <a:t>Comunidades baseadas em interesses comuns, que podem ser públicas, fechadas ou secretas.</a:t>
            </a:r>
          </a:p>
          <a:p>
            <a:pPr lvl="1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Páginas</a:t>
            </a:r>
            <a:r>
              <a:rPr lang="pt-BR" sz="2400" dirty="0"/>
              <a:t>: Perfis públicos para empresas, marcas, celebridades, que permitem interações com seguidores.</a:t>
            </a:r>
          </a:p>
          <a:p>
            <a:pPr lvl="1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Eventos: </a:t>
            </a:r>
            <a:r>
              <a:rPr lang="pt-BR" sz="2400" dirty="0"/>
              <a:t>Criação e promoção de eventos online ou presenciais.</a:t>
            </a:r>
          </a:p>
          <a:p>
            <a:pPr lvl="1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Marketplace: </a:t>
            </a:r>
            <a:r>
              <a:rPr lang="pt-BR" sz="2400" dirty="0"/>
              <a:t>Plataforma de compra e venda de produtos entre usuários.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4900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126E0-2DFC-2041-2BE0-68C9449F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INSTAGRAM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B75C47-B198-9078-6B4E-7883B2A27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4645"/>
            <a:ext cx="9905999" cy="3541714"/>
          </a:xfrm>
        </p:spPr>
        <p:txBody>
          <a:bodyPr>
            <a:normAutofit/>
          </a:bodyPr>
          <a:lstStyle/>
          <a:p>
            <a:r>
              <a:rPr lang="pt-BR" sz="2800" b="1" dirty="0"/>
              <a:t>Usuários</a:t>
            </a:r>
            <a:r>
              <a:rPr lang="pt-BR" sz="2800" dirty="0"/>
              <a:t>: Mais de 1,3 bilhão de usuários ativos mensais.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D853D639-8AA6-FEF6-DAB4-D4B8B4E13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259" y="3100346"/>
            <a:ext cx="3016306" cy="301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145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B1084C-B763-BA4C-5308-C57C7AF42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INSTAGRAM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331C72-D212-E615-2679-C5898FF0B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5278"/>
            <a:ext cx="9905999" cy="3998794"/>
          </a:xfrm>
        </p:spPr>
        <p:txBody>
          <a:bodyPr>
            <a:normAutofit fontScale="92500" lnSpcReduction="10000"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Características:</a:t>
            </a:r>
          </a:p>
          <a:p>
            <a:pPr lvl="1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Feed de Fotos e Vídeos: </a:t>
            </a:r>
            <a:r>
              <a:rPr lang="pt-BR" sz="2400" dirty="0"/>
              <a:t>Publicações de imagens e vídeos curtos, com possibilidade de usar filtros e edições.</a:t>
            </a:r>
          </a:p>
          <a:p>
            <a:pPr lvl="1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Stories: </a:t>
            </a:r>
            <a:r>
              <a:rPr lang="pt-BR" sz="2400" dirty="0"/>
              <a:t>Conteúdo efêmero de 24 horas que pode incluir fotos, vídeos, textos e </a:t>
            </a:r>
            <a:r>
              <a:rPr lang="pt-BR" sz="2400" dirty="0" err="1"/>
              <a:t>stickers</a:t>
            </a:r>
            <a:r>
              <a:rPr lang="pt-BR" sz="2400" dirty="0"/>
              <a:t> interativos.</a:t>
            </a:r>
          </a:p>
          <a:p>
            <a:pPr lvl="1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IGTV: </a:t>
            </a:r>
            <a:r>
              <a:rPr lang="pt-BR" sz="2400" dirty="0"/>
              <a:t>Vídeos longos (até uma hora) em formato vertical.</a:t>
            </a:r>
          </a:p>
          <a:p>
            <a:pPr lvl="1"/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Reels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sz="2400" dirty="0"/>
              <a:t>Vídeos curtos e editáveis, similar ao TikTok.</a:t>
            </a:r>
          </a:p>
          <a:p>
            <a:pPr lvl="1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Shop: </a:t>
            </a:r>
            <a:r>
              <a:rPr lang="pt-BR" sz="2400" dirty="0"/>
              <a:t>Integração de e-commerce, permitindo compras diretas a partir das postagens.</a:t>
            </a:r>
          </a:p>
        </p:txBody>
      </p:sp>
    </p:spTree>
    <p:extLst>
      <p:ext uri="{BB962C8B-B14F-4D97-AF65-F5344CB8AC3E}">
        <p14:creationId xmlns:p14="http://schemas.microsoft.com/office/powerpoint/2010/main" val="414268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D6DF7-1558-6FC5-E545-6DCA09FA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05816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TWITTER (X)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2480D5-0730-068D-E1DC-14B0CFFB8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4334"/>
            <a:ext cx="9905999" cy="3866867"/>
          </a:xfrm>
        </p:spPr>
        <p:txBody>
          <a:bodyPr>
            <a:normAutofit/>
          </a:bodyPr>
          <a:lstStyle/>
          <a:p>
            <a:r>
              <a:rPr lang="pt-BR" sz="2800" b="1" dirty="0"/>
              <a:t>Usuários</a:t>
            </a:r>
            <a:r>
              <a:rPr lang="pt-BR" sz="2800" dirty="0"/>
              <a:t>: Cerca de 330 milhões de usuários ativos mensais.</a:t>
            </a:r>
          </a:p>
        </p:txBody>
      </p:sp>
      <p:pic>
        <p:nvPicPr>
          <p:cNvPr id="4" name="Picture 4" descr="Twitter Logo PNG Transparent Images - PNG All">
            <a:extLst>
              <a:ext uri="{FF2B5EF4-FFF2-40B4-BE49-F238E27FC236}">
                <a16:creationId xmlns:a16="http://schemas.microsoft.com/office/drawing/2014/main" id="{7B751C60-62D8-3F15-4FF8-2FC058786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721" y="2929898"/>
            <a:ext cx="2665683" cy="266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X Twitter Png Imagens – Download Grátis no Freepik">
            <a:extLst>
              <a:ext uri="{FF2B5EF4-FFF2-40B4-BE49-F238E27FC236}">
                <a16:creationId xmlns:a16="http://schemas.microsoft.com/office/drawing/2014/main" id="{6C4B0C24-A135-102B-6A8D-4DC131057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682" y="2829210"/>
            <a:ext cx="2934796" cy="2934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FB4FE-508B-0C5F-EAAD-AA26140C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TWITTER (X)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889E16-421C-ACC8-B163-05D98995D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62884"/>
            <a:ext cx="10049751" cy="3973892"/>
          </a:xfrm>
        </p:spPr>
        <p:txBody>
          <a:bodyPr>
            <a:normAutofit/>
          </a:bodyPr>
          <a:lstStyle/>
          <a:p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Características</a:t>
            </a:r>
            <a:r>
              <a:rPr lang="pt-BR" sz="2800" dirty="0"/>
              <a:t>:</a:t>
            </a:r>
          </a:p>
          <a:p>
            <a:pPr lvl="1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Tweets</a:t>
            </a:r>
            <a:r>
              <a:rPr lang="pt-BR" sz="2400" dirty="0"/>
              <a:t>: Mensagens curtas de até 280 caracteres.</a:t>
            </a:r>
          </a:p>
          <a:p>
            <a:pPr lvl="1"/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Retweets</a:t>
            </a:r>
            <a:r>
              <a:rPr lang="pt-BR" sz="2400" dirty="0"/>
              <a:t>: Compartilhamento de tweets de outros usuários.</a:t>
            </a:r>
          </a:p>
          <a:p>
            <a:pPr lvl="1"/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Trending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Topics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pt-B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2400" dirty="0"/>
              <a:t>Assuntos mais comentados do momento.</a:t>
            </a:r>
          </a:p>
          <a:p>
            <a:pPr lvl="1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Listas</a:t>
            </a:r>
            <a:r>
              <a:rPr lang="pt-BR" sz="2400" dirty="0"/>
              <a:t>: Agrupamento de contas para facilitar o seguimento de temas específicos.</a:t>
            </a:r>
          </a:p>
          <a:p>
            <a:pPr lvl="1"/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Fleets</a:t>
            </a:r>
            <a:r>
              <a:rPr lang="pt-BR" sz="2400" dirty="0"/>
              <a:t>: Conteúdos efêmeros similares às stories, mas desativados em 2021.</a:t>
            </a:r>
          </a:p>
        </p:txBody>
      </p:sp>
    </p:spTree>
    <p:extLst>
      <p:ext uri="{BB962C8B-B14F-4D97-AF65-F5344CB8AC3E}">
        <p14:creationId xmlns:p14="http://schemas.microsoft.com/office/powerpoint/2010/main" val="4258536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842D3-F6CA-AC66-9936-AF5ED316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35151F-F8DF-B07B-B434-D7C9AF7F1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4334"/>
            <a:ext cx="9905999" cy="3866867"/>
          </a:xfrm>
        </p:spPr>
        <p:txBody>
          <a:bodyPr/>
          <a:lstStyle/>
          <a:p>
            <a:r>
              <a:rPr lang="pt-BR" b="1" dirty="0"/>
              <a:t>Usuários</a:t>
            </a:r>
            <a:r>
              <a:rPr lang="pt-BR" dirty="0"/>
              <a:t>: Mais de 774 milhões de usuários.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41D710B0-6889-8B5B-0145-FC36A2A5E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85" y="2831907"/>
            <a:ext cx="3257429" cy="325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058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29CAD-A920-EE59-35D9-00200200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linkedin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14D348-2089-7C51-6901-23468E399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6096"/>
            <a:ext cx="9905999" cy="393510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800" b="1" dirty="0"/>
              <a:t>Características</a:t>
            </a:r>
            <a:r>
              <a:rPr lang="pt-BR" sz="2800" dirty="0"/>
              <a:t>:</a:t>
            </a:r>
          </a:p>
          <a:p>
            <a:pPr lvl="1"/>
            <a:r>
              <a:rPr lang="pt-BR" sz="2400" b="1" dirty="0"/>
              <a:t>Perfil Profissional</a:t>
            </a:r>
            <a:r>
              <a:rPr lang="pt-BR" sz="2400" dirty="0"/>
              <a:t>: CV online com experiências, habilidades e recomendações.</a:t>
            </a:r>
          </a:p>
          <a:p>
            <a:pPr lvl="1"/>
            <a:r>
              <a:rPr lang="pt-BR" sz="2400" b="1" dirty="0"/>
              <a:t>Networking</a:t>
            </a:r>
            <a:r>
              <a:rPr lang="pt-BR" sz="2400" dirty="0"/>
              <a:t>: Conexões profissionais, grupos de interesse e mensagens diretas.</a:t>
            </a:r>
          </a:p>
          <a:p>
            <a:pPr lvl="1"/>
            <a:r>
              <a:rPr lang="pt-BR" sz="2400" b="1" dirty="0"/>
              <a:t>Ofertas de Emprego</a:t>
            </a:r>
            <a:r>
              <a:rPr lang="pt-BR" sz="2400" dirty="0"/>
              <a:t>: Plataforma para busca e postagem de vagas de emprego.</a:t>
            </a:r>
          </a:p>
          <a:p>
            <a:pPr lvl="1"/>
            <a:r>
              <a:rPr lang="pt-BR" sz="2400" b="1" dirty="0"/>
              <a:t>Conteúdo</a:t>
            </a:r>
            <a:r>
              <a:rPr lang="pt-BR" sz="2400" dirty="0"/>
              <a:t>: Publicação de artigos, posts e atualizações profissionais.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166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114</TotalTime>
  <Words>554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Circuito</vt:lpstr>
      <vt:lpstr>Designer de redes sociais   Principais redes sociais e características</vt:lpstr>
      <vt:lpstr>FACEBOOK</vt:lpstr>
      <vt:lpstr>FACEBOOK</vt:lpstr>
      <vt:lpstr>INSTAGRAM</vt:lpstr>
      <vt:lpstr>INSTAGRAM</vt:lpstr>
      <vt:lpstr>TWITTER (X)</vt:lpstr>
      <vt:lpstr>TWITTER (X)</vt:lpstr>
      <vt:lpstr>LINKEDIN</vt:lpstr>
      <vt:lpstr>linkedin</vt:lpstr>
      <vt:lpstr>tiktok</vt:lpstr>
      <vt:lpstr>tiktok</vt:lpstr>
      <vt:lpstr>YOUTUBE</vt:lpstr>
      <vt:lpstr>YOUTUBE</vt:lpstr>
      <vt:lpstr>Whatsapp</vt:lpstr>
      <vt:lpstr>Whatsapp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6</cp:revision>
  <dcterms:created xsi:type="dcterms:W3CDTF">2024-08-07T11:17:09Z</dcterms:created>
  <dcterms:modified xsi:type="dcterms:W3CDTF">2024-08-07T13:13:28Z</dcterms:modified>
</cp:coreProperties>
</file>