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172FF16-FED6-4E95-837E-EFEE89BB4A23}" type="datetimeFigureOut">
              <a:rPr lang="pt-BR" smtClean="0"/>
              <a:t>07/10/2024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1D65AD5-E5DE-4B57-A520-C7B34B8BE6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3363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2FF16-FED6-4E95-837E-EFEE89BB4A23}" type="datetimeFigureOut">
              <a:rPr lang="pt-BR" smtClean="0"/>
              <a:t>07/10/2024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5AD5-E5DE-4B57-A520-C7B34B8BE6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0192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2FF16-FED6-4E95-837E-EFEE89BB4A23}" type="datetimeFigureOut">
              <a:rPr lang="pt-BR" smtClean="0"/>
              <a:t>07/10/2024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5AD5-E5DE-4B57-A520-C7B34B8BE6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9893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2FF16-FED6-4E95-837E-EFEE89BB4A23}" type="datetimeFigureOut">
              <a:rPr lang="pt-BR" smtClean="0"/>
              <a:t>07/10/2024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5AD5-E5DE-4B57-A520-C7B34B8BE64F}" type="slidenum">
              <a:rPr lang="pt-BR" smtClean="0"/>
              <a:t>‹nº›</a:t>
            </a:fld>
            <a:endParaRPr lang="pt-B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43470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2FF16-FED6-4E95-837E-EFEE89BB4A23}" type="datetimeFigureOut">
              <a:rPr lang="pt-BR" smtClean="0"/>
              <a:t>07/10/2024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5AD5-E5DE-4B57-A520-C7B34B8BE6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0328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2FF16-FED6-4E95-837E-EFEE89BB4A23}" type="datetimeFigureOut">
              <a:rPr lang="pt-BR" smtClean="0"/>
              <a:t>07/10/2024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5AD5-E5DE-4B57-A520-C7B34B8BE6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980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2FF16-FED6-4E95-837E-EFEE89BB4A23}" type="datetimeFigureOut">
              <a:rPr lang="pt-BR" smtClean="0"/>
              <a:t>07/10/2024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5AD5-E5DE-4B57-A520-C7B34B8BE6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5676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2FF16-FED6-4E95-837E-EFEE89BB4A23}" type="datetimeFigureOut">
              <a:rPr lang="pt-BR" smtClean="0"/>
              <a:t>07/10/2024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5AD5-E5DE-4B57-A520-C7B34B8BE6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08839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2FF16-FED6-4E95-837E-EFEE89BB4A23}" type="datetimeFigureOut">
              <a:rPr lang="pt-BR" smtClean="0"/>
              <a:t>07/10/2024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5AD5-E5DE-4B57-A520-C7B34B8BE6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6609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2FF16-FED6-4E95-837E-EFEE89BB4A23}" type="datetimeFigureOut">
              <a:rPr lang="pt-BR" smtClean="0"/>
              <a:t>07/10/2024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5AD5-E5DE-4B57-A520-C7B34B8BE6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598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2FF16-FED6-4E95-837E-EFEE89BB4A23}" type="datetimeFigureOut">
              <a:rPr lang="pt-BR" smtClean="0"/>
              <a:t>07/10/2024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5AD5-E5DE-4B57-A520-C7B34B8BE6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6229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2FF16-FED6-4E95-837E-EFEE89BB4A23}" type="datetimeFigureOut">
              <a:rPr lang="pt-BR" smtClean="0"/>
              <a:t>07/10/2024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5AD5-E5DE-4B57-A520-C7B34B8BE6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4603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2FF16-FED6-4E95-837E-EFEE89BB4A23}" type="datetimeFigureOut">
              <a:rPr lang="pt-BR" smtClean="0"/>
              <a:t>07/10/2024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5AD5-E5DE-4B57-A520-C7B34B8BE6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7119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2FF16-FED6-4E95-837E-EFEE89BB4A23}" type="datetimeFigureOut">
              <a:rPr lang="pt-BR" smtClean="0"/>
              <a:t>07/10/2024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5AD5-E5DE-4B57-A520-C7B34B8BE6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325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2FF16-FED6-4E95-837E-EFEE89BB4A23}" type="datetimeFigureOut">
              <a:rPr lang="pt-BR" smtClean="0"/>
              <a:t>07/10/2024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5AD5-E5DE-4B57-A520-C7B34B8BE6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175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2FF16-FED6-4E95-837E-EFEE89BB4A23}" type="datetimeFigureOut">
              <a:rPr lang="pt-BR" smtClean="0"/>
              <a:t>07/10/2024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5AD5-E5DE-4B57-A520-C7B34B8BE6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139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2FF16-FED6-4E95-837E-EFEE89BB4A23}" type="datetimeFigureOut">
              <a:rPr lang="pt-BR" smtClean="0"/>
              <a:t>07/10/2024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65AD5-E5DE-4B57-A520-C7B34B8BE6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8562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2FF16-FED6-4E95-837E-EFEE89BB4A23}" type="datetimeFigureOut">
              <a:rPr lang="pt-BR" smtClean="0"/>
              <a:t>07/10/2024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65AD5-E5DE-4B57-A520-C7B34B8BE6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53134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02892-F765-911F-6DB9-E862B56E5B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Programação em </a:t>
            </a:r>
            <a:r>
              <a:rPr lang="pt-BR" dirty="0" err="1"/>
              <a:t>python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8F9444-100C-7E70-4295-19CCA2F067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Luis Fernando</a:t>
            </a:r>
          </a:p>
          <a:p>
            <a:r>
              <a:rPr lang="pt-BR" dirty="0"/>
              <a:t>Senai 5.13 - </a:t>
            </a:r>
            <a:r>
              <a:rPr lang="pt-BR" dirty="0" err="1"/>
              <a:t>jaguariúna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7249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E74008-98DA-B68F-46CF-E1024793B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Estruturas de Repetição em Python: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EA36C3-2638-FC08-B783-3BA0055E5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for loop em Python é usado para iterar sobre uma sequência (como uma lista, </a:t>
            </a:r>
            <a:r>
              <a:rPr lang="pt-BR" dirty="0" err="1"/>
              <a:t>string</a:t>
            </a:r>
            <a:r>
              <a:rPr lang="pt-BR" dirty="0"/>
              <a:t> ou range de números). Ele percorre cada item da sequência e executa o bloco de código dentro do loop.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00C1933-6E13-0A5B-B89D-98281C246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576" y="4020344"/>
            <a:ext cx="8233670" cy="199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888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96FFA6-2F09-C265-AC5B-6DFADAF43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Exemplo, esse código imprime números de 0 a 4</a:t>
            </a: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37C76DA-62DB-9333-E792-02FE2B722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9125"/>
            <a:ext cx="9906000" cy="1477963"/>
          </a:xfrm>
        </p:spPr>
        <p:txBody>
          <a:bodyPr/>
          <a:lstStyle/>
          <a:p>
            <a:r>
              <a:rPr lang="pt-BR" dirty="0"/>
              <a:t>Estruturas de Repetição em Python: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1CDE353-B2DE-1A5A-D500-49F8572BD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726" y="3429000"/>
            <a:ext cx="5160548" cy="198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39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956E0B-8AC0-D567-2FD1-09E0D721D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While</a:t>
            </a:r>
            <a:r>
              <a:rPr lang="pt-BR" dirty="0"/>
              <a:t> loop: O </a:t>
            </a:r>
            <a:r>
              <a:rPr lang="pt-BR" dirty="0" err="1"/>
              <a:t>while</a:t>
            </a:r>
            <a:r>
              <a:rPr lang="pt-BR" dirty="0"/>
              <a:t> loop repete um bloco de código enquanto uma condição for verdadeira. É útil quando não sabemos exatamente quantas vezes o loop precisará ser executado.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C76B754-033B-A992-62AD-4B2F7992B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9125"/>
            <a:ext cx="9906000" cy="1477963"/>
          </a:xfrm>
        </p:spPr>
        <p:txBody>
          <a:bodyPr/>
          <a:lstStyle/>
          <a:p>
            <a:r>
              <a:rPr lang="pt-BR" dirty="0"/>
              <a:t>Estruturas de Repetição em Python: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91BDA2A-7C74-8B80-3BEE-322298141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182" y="4020344"/>
            <a:ext cx="6636457" cy="160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241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B5956D-3B62-6319-536B-11F02E237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Exemplo, esse código também imprime os números de 0 a 4, como o for, mas aqui usamos uma variável para controlar o loop.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067008B-3649-402D-B95E-FAA197E00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9125"/>
            <a:ext cx="9906000" cy="1477963"/>
          </a:xfrm>
        </p:spPr>
        <p:txBody>
          <a:bodyPr/>
          <a:lstStyle/>
          <a:p>
            <a:r>
              <a:rPr lang="pt-BR" dirty="0"/>
              <a:t>Estruturas de Repetição em Python: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0C8108A-2B17-7DE1-78BF-D19FA63D1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405" y="3551331"/>
            <a:ext cx="4396011" cy="252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102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D9740C-E1F5-6B9E-D735-D93991E4C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Do-</a:t>
            </a:r>
            <a:r>
              <a:rPr lang="pt-BR" dirty="0" err="1"/>
              <a:t>While</a:t>
            </a:r>
            <a:r>
              <a:rPr lang="pt-BR" dirty="0"/>
              <a:t> (Simulação em Python): Python não tem uma estrutura do-</a:t>
            </a:r>
            <a:r>
              <a:rPr lang="pt-BR" dirty="0" err="1"/>
              <a:t>while</a:t>
            </a:r>
            <a:r>
              <a:rPr lang="pt-BR" dirty="0"/>
              <a:t> nativa, mas podemos simular seu comportamento. Em um do-</a:t>
            </a:r>
            <a:r>
              <a:rPr lang="pt-BR" dirty="0" err="1"/>
              <a:t>while</a:t>
            </a:r>
            <a:r>
              <a:rPr lang="pt-BR" dirty="0"/>
              <a:t>, o bloco de código é executado pelo menos uma vez, independentemente da condição, e depois a condição é verificada.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292CAB8-10A8-1FBB-EF41-F1F7C9E4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9125"/>
            <a:ext cx="9906000" cy="1477963"/>
          </a:xfrm>
        </p:spPr>
        <p:txBody>
          <a:bodyPr/>
          <a:lstStyle/>
          <a:p>
            <a:r>
              <a:rPr lang="pt-BR" dirty="0"/>
              <a:t>Estruturas de Repetição em Python: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B1FD157-2CD2-8632-892F-E6BFE3005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331" y="4205146"/>
            <a:ext cx="6477337" cy="189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525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894391-0A03-7BCC-B2E6-F89F02B85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Exemplo, Esse código imprime de 0 a 4, simulando o comportamento de um do-</a:t>
            </a:r>
            <a:r>
              <a:rPr lang="pt-BR" dirty="0" err="1"/>
              <a:t>while</a:t>
            </a:r>
            <a:r>
              <a:rPr lang="pt-BR" dirty="0"/>
              <a:t>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092FB30-7186-5571-9DD1-9280B54E9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9125"/>
            <a:ext cx="9906000" cy="1477963"/>
          </a:xfrm>
        </p:spPr>
        <p:txBody>
          <a:bodyPr/>
          <a:lstStyle/>
          <a:p>
            <a:r>
              <a:rPr lang="pt-BR" dirty="0"/>
              <a:t>Estruturas de Repetição em Python: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47FD4BF-D00F-15DD-969C-62BCFDE77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603" y="3429000"/>
            <a:ext cx="3346794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7233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10</TotalTime>
  <Words>217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Circuito</vt:lpstr>
      <vt:lpstr>Programação em python</vt:lpstr>
      <vt:lpstr>Estruturas de Repetição em Python:</vt:lpstr>
      <vt:lpstr>Estruturas de Repetição em Python:</vt:lpstr>
      <vt:lpstr>Estruturas de Repetição em Python:</vt:lpstr>
      <vt:lpstr>Estruturas de Repetição em Python:</vt:lpstr>
      <vt:lpstr>Estruturas de Repetição em Python:</vt:lpstr>
      <vt:lpstr>Estruturas de Repetição em Python: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Fernando Spoljaric</dc:creator>
  <cp:lastModifiedBy>Luis Fernando Spoljaric</cp:lastModifiedBy>
  <cp:revision>1</cp:revision>
  <dcterms:created xsi:type="dcterms:W3CDTF">2024-10-07T21:09:28Z</dcterms:created>
  <dcterms:modified xsi:type="dcterms:W3CDTF">2024-10-07T21:19:41Z</dcterms:modified>
</cp:coreProperties>
</file>