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00009A5-F581-4BBC-95FD-783D77FA6965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671DB54-C133-415C-97E6-ED6C323A4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27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09A5-F581-4BBC-95FD-783D77FA6965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DB54-C133-415C-97E6-ED6C323A4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3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09A5-F581-4BBC-95FD-783D77FA6965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DB54-C133-415C-97E6-ED6C323A4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152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09A5-F581-4BBC-95FD-783D77FA6965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DB54-C133-415C-97E6-ED6C323A46ED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19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09A5-F581-4BBC-95FD-783D77FA6965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DB54-C133-415C-97E6-ED6C323A4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419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09A5-F581-4BBC-95FD-783D77FA6965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DB54-C133-415C-97E6-ED6C323A4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740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09A5-F581-4BBC-95FD-783D77FA6965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DB54-C133-415C-97E6-ED6C323A4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268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09A5-F581-4BBC-95FD-783D77FA6965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DB54-C133-415C-97E6-ED6C323A4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272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09A5-F581-4BBC-95FD-783D77FA6965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DB54-C133-415C-97E6-ED6C323A4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49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09A5-F581-4BBC-95FD-783D77FA6965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DB54-C133-415C-97E6-ED6C323A4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25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09A5-F581-4BBC-95FD-783D77FA6965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DB54-C133-415C-97E6-ED6C323A4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73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09A5-F581-4BBC-95FD-783D77FA6965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DB54-C133-415C-97E6-ED6C323A4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78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09A5-F581-4BBC-95FD-783D77FA6965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DB54-C133-415C-97E6-ED6C323A4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90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09A5-F581-4BBC-95FD-783D77FA6965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DB54-C133-415C-97E6-ED6C323A4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44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09A5-F581-4BBC-95FD-783D77FA6965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DB54-C133-415C-97E6-ED6C323A4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36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09A5-F581-4BBC-95FD-783D77FA6965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DB54-C133-415C-97E6-ED6C323A4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85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09A5-F581-4BBC-95FD-783D77FA6965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DB54-C133-415C-97E6-ED6C323A4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42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009A5-F581-4BBC-95FD-783D77FA6965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1DB54-C133-415C-97E6-ED6C323A4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45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73C00-839E-DC1B-0F8C-2CE1B7A90F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em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1BADD2-FB31-D532-08D4-E2C3CF19E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Luís Fernando</a:t>
            </a:r>
          </a:p>
          <a:p>
            <a:r>
              <a:rPr lang="pt-BR" dirty="0"/>
              <a:t>Senai 5.13 - Jaguariúna</a:t>
            </a:r>
          </a:p>
        </p:txBody>
      </p:sp>
    </p:spTree>
    <p:extLst>
      <p:ext uri="{BB962C8B-B14F-4D97-AF65-F5344CB8AC3E}">
        <p14:creationId xmlns:p14="http://schemas.microsoft.com/office/powerpoint/2010/main" val="983745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C11E4-4106-8922-8736-695F8143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Unidades de medida 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0CC134-4EC1-7809-2D38-96EF2A15E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código de caracteres é formado pela união de 8 "zeros" e "uns". Cada 0 e 1 é chamado de BIT, e o conjunto de oito deles é chamado BYTE. Um BYTE consegue armazenar apenas um CARACTERE (letras, números, símbolos, pontuação, espaço em branco e outros caracteres especiais).</a:t>
            </a:r>
          </a:p>
        </p:txBody>
      </p:sp>
    </p:spTree>
    <p:extLst>
      <p:ext uri="{BB962C8B-B14F-4D97-AF65-F5344CB8AC3E}">
        <p14:creationId xmlns:p14="http://schemas.microsoft.com/office/powerpoint/2010/main" val="3289482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CF964-C6AC-66F2-9C82-CF96DC42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2BE7CA-6A61-2A9F-2933-DCF54A944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41BF31-0BEF-4FAC-F02A-8D55D1312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565"/>
            <a:ext cx="12192000" cy="692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8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65BF5-D65F-0ACF-F9F0-AD0FA81F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de programação: Alto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07EF2-82EA-2C41-D9B9-E024FA00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de programação de alto nível são aquelas composta de símbolos mais complexos, inteligível pelo ser humano e </a:t>
            </a:r>
            <a:r>
              <a:rPr lang="pt-BR" dirty="0" err="1"/>
              <a:t>nãoexecutável</a:t>
            </a:r>
            <a:r>
              <a:rPr lang="pt-BR" dirty="0"/>
              <a:t> diretamente pela máquina.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098" name="Picture 2" descr="Python | 5 mitos sobre a popular linguagem de programação - Canaltech">
            <a:extLst>
              <a:ext uri="{FF2B5EF4-FFF2-40B4-BE49-F238E27FC236}">
                <a16:creationId xmlns:a16="http://schemas.microsoft.com/office/drawing/2014/main" id="{3EB04833-0D94-86B4-B945-82C2C331E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552" y="3618150"/>
            <a:ext cx="5208895" cy="293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349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9DE19-9B85-37A6-F684-F974295A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Compiladas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E4F37D-6F5F-60CE-58BC-5D0C9A3E0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compilador pode ser definido como um programa que traduz todo o código escrito em uma linguagem de programação (código-fonte) em um código de máquina, gerando arquivos adicionais que consigam ser executados pelo computador.</a:t>
            </a:r>
          </a:p>
        </p:txBody>
      </p:sp>
    </p:spTree>
    <p:extLst>
      <p:ext uri="{BB962C8B-B14F-4D97-AF65-F5344CB8AC3E}">
        <p14:creationId xmlns:p14="http://schemas.microsoft.com/office/powerpoint/2010/main" val="361288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7C8C5-2701-559D-9EF4-BFB818E5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compilada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E123E0-F58E-50A7-0278-292FEDF37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473" y="2097088"/>
            <a:ext cx="6643877" cy="394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0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2438C-44A0-B544-BA51-5E16A9C7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interpretada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E3917E-AA02-9EAE-85EB-DCE0B2B5B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interpretador, ao contrário do compilador, NÃO traduz o código-fonte inteiro para depois executá-lo, já que essa conversão ocorre simultaneamente à execução do código, deixando de lado a necessidade da criação de arquivos adicionais em código de máquina para serem executados posteriormente.</a:t>
            </a:r>
          </a:p>
        </p:txBody>
      </p:sp>
    </p:spTree>
    <p:extLst>
      <p:ext uri="{BB962C8B-B14F-4D97-AF65-F5344CB8AC3E}">
        <p14:creationId xmlns:p14="http://schemas.microsoft.com/office/powerpoint/2010/main" val="175462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68FC8-C9C8-DE66-8054-3CE289BB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interpretada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186807-EAD6-7200-1E65-88A57B0AA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500" y="2097088"/>
            <a:ext cx="8102999" cy="402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77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8765B-C02B-BDCB-1FE9-CA385D68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Duvidas?</a:t>
            </a:r>
          </a:p>
        </p:txBody>
      </p:sp>
      <p:pic>
        <p:nvPicPr>
          <p:cNvPr id="5122" name="Picture 2" descr="Vídeo vs GIF: qual é o melhor no Facebook? | AE Digital">
            <a:extLst>
              <a:ext uri="{FF2B5EF4-FFF2-40B4-BE49-F238E27FC236}">
                <a16:creationId xmlns:a16="http://schemas.microsoft.com/office/drawing/2014/main" id="{6C8A8C9C-F304-CC28-0FE4-443119AC5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004" y="2380965"/>
            <a:ext cx="5269992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90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E1368-F638-BE58-65A8-87370225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Fundamentos da computação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02A236-5A45-2512-93CD-61EFB6443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Fundamento de um computador</a:t>
            </a:r>
          </a:p>
          <a:p>
            <a:pPr lvl="1"/>
            <a:r>
              <a:rPr lang="pt-BR" sz="2400" dirty="0"/>
              <a:t>Um computador é um dispositivo eletrônico controlado por um programa (chamado sistema operacional) , usado para processar dados. Ele é constituído por componentes eletrônicos, especialmente circuitos integrados, miniaturizados e encaixados em um pequeno pedaço de silício, mais conhecido como processador.</a:t>
            </a:r>
          </a:p>
        </p:txBody>
      </p:sp>
    </p:spTree>
    <p:extLst>
      <p:ext uri="{BB962C8B-B14F-4D97-AF65-F5344CB8AC3E}">
        <p14:creationId xmlns:p14="http://schemas.microsoft.com/office/powerpoint/2010/main" val="334408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73B2A-CF15-F0FD-38F3-429117EC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computação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2EC4DC-6C74-8526-6F51-A817780C5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Funcionamento de um computador</a:t>
            </a:r>
          </a:p>
          <a:p>
            <a:pPr lvl="1"/>
            <a:r>
              <a:rPr lang="pt-BR" sz="2400" dirty="0"/>
              <a:t>O processador é a unidade central de processamento de um computador (CPU), que funciona como o cérebro do computador, pois interage e faz as conexões necessárias entre todos os programas instalados.</a:t>
            </a:r>
          </a:p>
        </p:txBody>
      </p:sp>
      <p:pic>
        <p:nvPicPr>
          <p:cNvPr id="1028" name="Picture 4" descr="Processador de computador PNG Transparente - PNG All">
            <a:extLst>
              <a:ext uri="{FF2B5EF4-FFF2-40B4-BE49-F238E27FC236}">
                <a16:creationId xmlns:a16="http://schemas.microsoft.com/office/drawing/2014/main" id="{B666ECE6-1335-692F-63BE-5AD25BF7F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51" y="4140311"/>
            <a:ext cx="5085497" cy="255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79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7228C-05DF-EF70-940C-C46FA4A4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computação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B6D7C0-1B59-8372-C0EB-99DE863B9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Algoritmos e Programas de Computador:</a:t>
            </a:r>
          </a:p>
          <a:p>
            <a:pPr lvl="1"/>
            <a:r>
              <a:rPr lang="pt-BR" sz="2400" dirty="0"/>
              <a:t>O algoritmo é o conjunto de instruções e regras que um programa de computador (mas não apenas ele) possui para executar suas funções. O conceito é bastante simples e mesmo tarefas simples podem ser descritas na forma de algoritmos, até mesmo as do dia a dia.</a:t>
            </a:r>
          </a:p>
        </p:txBody>
      </p:sp>
      <p:pic>
        <p:nvPicPr>
          <p:cNvPr id="2052" name="Picture 4" descr="Algoritmo - ícones de negócios e finanças grátis">
            <a:extLst>
              <a:ext uri="{FF2B5EF4-FFF2-40B4-BE49-F238E27FC236}">
                <a16:creationId xmlns:a16="http://schemas.microsoft.com/office/drawing/2014/main" id="{E3B8B216-73E1-132C-75AA-B90DA7091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203" y="4278423"/>
            <a:ext cx="2283725" cy="228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85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ECE0B-B4E7-57B2-6189-77293311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computação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EFE68B-ED54-D29D-9782-B25B24F82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Linguagens de programação:</a:t>
            </a:r>
          </a:p>
          <a:p>
            <a:pPr lvl="1"/>
            <a:r>
              <a:rPr lang="pt-BR" sz="2400" dirty="0"/>
              <a:t>O que é linguagem de programação? É por onde o hardware (máquina) e o programador se comunicam. É uma linguagem formal que funciona por meio de uma série de instruções, símbolos, palavras-chave, regras semânticas e sintáticas.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C8A1D4-C374-C2E7-213D-E0530F05B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111" y="4670378"/>
            <a:ext cx="40386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4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51089-5D76-E719-4AD2-753B6F96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Computação</a:t>
            </a:r>
          </a:p>
        </p:txBody>
      </p:sp>
      <p:pic>
        <p:nvPicPr>
          <p:cNvPr id="3074" name="Picture 2" descr="GitHub lista as linguagens de programação que mais crescem - Inforchannel">
            <a:extLst>
              <a:ext uri="{FF2B5EF4-FFF2-40B4-BE49-F238E27FC236}">
                <a16:creationId xmlns:a16="http://schemas.microsoft.com/office/drawing/2014/main" id="{04ECBD24-EC1A-3589-9C32-773B31D98B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7"/>
            <a:ext cx="12193746" cy="685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55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967DA-FA1F-C5E2-7CD7-ED2257A2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computação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DF3247-8BEE-B085-52C5-B59484C7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Curiosidades:</a:t>
            </a:r>
          </a:p>
          <a:p>
            <a:pPr lvl="1"/>
            <a:r>
              <a:rPr lang="pt-BR" sz="2400" dirty="0"/>
              <a:t>O Python estreou no ranking PYPL como a linguagem de programação mais popular, com uma participação de mercado de 27,61%, tornando-se a linguagem de programação mais usada em 2022, embora exista há quase 30 anos.</a:t>
            </a:r>
          </a:p>
        </p:txBody>
      </p:sp>
    </p:spTree>
    <p:extLst>
      <p:ext uri="{BB962C8B-B14F-4D97-AF65-F5344CB8AC3E}">
        <p14:creationId xmlns:p14="http://schemas.microsoft.com/office/powerpoint/2010/main" val="123233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871C7-6AA9-DAA9-462C-8C9DE0BF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de programação: baixo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CF5450-8423-23CE-AA79-C7825C532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Linguagens de programação de baixo nível são aquelas cujos símbolos são uma representação direta do código de máquina.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10336ED-9B04-E010-3FE5-7D92B910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123" y="3541239"/>
            <a:ext cx="38385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3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AE832-FF49-507F-9719-C6B8E448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de máquina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0144A1-3DCF-B15D-D68A-2C0E8A3F9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programa em código de máquina consiste de uma sequência de bytes que correspondem a instruções a serem executadas pelo processador. Byte é uma unidade de informação digital equivalente a oito bits. Bit é a menor unidade de informação que pode ser armazenada ou transmitida e que pode assumir somente dois valores: 0 ou 1, verdadeiro ou falso e assim por diante.</a:t>
            </a:r>
          </a:p>
        </p:txBody>
      </p:sp>
    </p:spTree>
    <p:extLst>
      <p:ext uri="{BB962C8B-B14F-4D97-AF65-F5344CB8AC3E}">
        <p14:creationId xmlns:p14="http://schemas.microsoft.com/office/powerpoint/2010/main" val="1390194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36</TotalTime>
  <Words>550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Circuito</vt:lpstr>
      <vt:lpstr>Programação em Python</vt:lpstr>
      <vt:lpstr>Fundamentos da computação </vt:lpstr>
      <vt:lpstr>Introdução a computação</vt:lpstr>
      <vt:lpstr>Introdução a computação</vt:lpstr>
      <vt:lpstr>Introdução a computação</vt:lpstr>
      <vt:lpstr>Introdução a Computação</vt:lpstr>
      <vt:lpstr>Introdução a computação</vt:lpstr>
      <vt:lpstr>Linguagem de programação: baixo nível</vt:lpstr>
      <vt:lpstr>Linguagem de máquina</vt:lpstr>
      <vt:lpstr>Unidades de medida  </vt:lpstr>
      <vt:lpstr>Apresentação do PowerPoint</vt:lpstr>
      <vt:lpstr>Linguagem de programação: Alto Nível</vt:lpstr>
      <vt:lpstr>Linguagem Compiladas</vt:lpstr>
      <vt:lpstr>Linguagem compilada</vt:lpstr>
      <vt:lpstr>Linguagem interpretada</vt:lpstr>
      <vt:lpstr>Linguagem interpretada</vt:lpstr>
      <vt:lpstr>Duvidas?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1</cp:revision>
  <dcterms:created xsi:type="dcterms:W3CDTF">2024-08-29T18:11:15Z</dcterms:created>
  <dcterms:modified xsi:type="dcterms:W3CDTF">2024-08-29T18:47:29Z</dcterms:modified>
</cp:coreProperties>
</file>