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57" r:id="rId14"/>
    <p:sldId id="275" r:id="rId15"/>
    <p:sldId id="276" r:id="rId16"/>
    <p:sldId id="277" r:id="rId17"/>
    <p:sldId id="258" r:id="rId18"/>
    <p:sldId id="278" r:id="rId19"/>
    <p:sldId id="259" r:id="rId20"/>
    <p:sldId id="260" r:id="rId21"/>
    <p:sldId id="261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F24EDA5-C9F3-4422-815A-14424BF9C188}" type="datetimeFigureOut">
              <a:rPr lang="pt-BR" smtClean="0"/>
              <a:t>06/09/2024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8F5DFA8-8CE5-4136-8720-8C261328A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6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EDA5-C9F3-4422-815A-14424BF9C188}" type="datetimeFigureOut">
              <a:rPr lang="pt-BR" smtClean="0"/>
              <a:t>06/09/2024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DFA8-8CE5-4136-8720-8C261328A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18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EDA5-C9F3-4422-815A-14424BF9C188}" type="datetimeFigureOut">
              <a:rPr lang="pt-BR" smtClean="0"/>
              <a:t>06/09/2024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DFA8-8CE5-4136-8720-8C261328A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701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EDA5-C9F3-4422-815A-14424BF9C188}" type="datetimeFigureOut">
              <a:rPr lang="pt-BR" smtClean="0"/>
              <a:t>06/09/2024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DFA8-8CE5-4136-8720-8C261328A55A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9807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EDA5-C9F3-4422-815A-14424BF9C188}" type="datetimeFigureOut">
              <a:rPr lang="pt-BR" smtClean="0"/>
              <a:t>06/09/2024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DFA8-8CE5-4136-8720-8C261328A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867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EDA5-C9F3-4422-815A-14424BF9C188}" type="datetimeFigureOut">
              <a:rPr lang="pt-BR" smtClean="0"/>
              <a:t>06/09/2024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DFA8-8CE5-4136-8720-8C261328A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218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EDA5-C9F3-4422-815A-14424BF9C188}" type="datetimeFigureOut">
              <a:rPr lang="pt-BR" smtClean="0"/>
              <a:t>06/09/2024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DFA8-8CE5-4136-8720-8C261328A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705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EDA5-C9F3-4422-815A-14424BF9C188}" type="datetimeFigureOut">
              <a:rPr lang="pt-BR" smtClean="0"/>
              <a:t>06/09/2024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DFA8-8CE5-4136-8720-8C261328A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086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EDA5-C9F3-4422-815A-14424BF9C188}" type="datetimeFigureOut">
              <a:rPr lang="pt-BR" smtClean="0"/>
              <a:t>06/09/2024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DFA8-8CE5-4136-8720-8C261328A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77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EDA5-C9F3-4422-815A-14424BF9C188}" type="datetimeFigureOut">
              <a:rPr lang="pt-BR" smtClean="0"/>
              <a:t>06/09/2024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DFA8-8CE5-4136-8720-8C261328A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84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EDA5-C9F3-4422-815A-14424BF9C188}" type="datetimeFigureOut">
              <a:rPr lang="pt-BR" smtClean="0"/>
              <a:t>06/09/2024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DFA8-8CE5-4136-8720-8C261328A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81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EDA5-C9F3-4422-815A-14424BF9C188}" type="datetimeFigureOut">
              <a:rPr lang="pt-BR" smtClean="0"/>
              <a:t>06/09/2024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DFA8-8CE5-4136-8720-8C261328A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EDA5-C9F3-4422-815A-14424BF9C188}" type="datetimeFigureOut">
              <a:rPr lang="pt-BR" smtClean="0"/>
              <a:t>06/09/2024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DFA8-8CE5-4136-8720-8C261328A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59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EDA5-C9F3-4422-815A-14424BF9C188}" type="datetimeFigureOut">
              <a:rPr lang="pt-BR" smtClean="0"/>
              <a:t>06/09/2024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DFA8-8CE5-4136-8720-8C261328A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60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EDA5-C9F3-4422-815A-14424BF9C188}" type="datetimeFigureOut">
              <a:rPr lang="pt-BR" smtClean="0"/>
              <a:t>06/09/2024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DFA8-8CE5-4136-8720-8C261328A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79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EDA5-C9F3-4422-815A-14424BF9C188}" type="datetimeFigureOut">
              <a:rPr lang="pt-BR" smtClean="0"/>
              <a:t>06/09/2024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DFA8-8CE5-4136-8720-8C261328A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87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EDA5-C9F3-4422-815A-14424BF9C188}" type="datetimeFigureOut">
              <a:rPr lang="pt-BR" smtClean="0"/>
              <a:t>06/09/2024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5DFA8-8CE5-4136-8720-8C261328A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28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4EDA5-C9F3-4422-815A-14424BF9C188}" type="datetimeFigureOut">
              <a:rPr lang="pt-BR" smtClean="0"/>
              <a:t>06/09/2024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5DFA8-8CE5-4136-8720-8C261328A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349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visualg30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4044C-FCA8-A82B-ED4F-AA764D815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Lógica de Programação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5CAFFD-E8CA-F31A-1C55-A56DBABA6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Luís Fernando	</a:t>
            </a:r>
          </a:p>
          <a:p>
            <a:r>
              <a:rPr lang="pt-BR" dirty="0"/>
              <a:t>Senai 5.13 - </a:t>
            </a:r>
            <a:r>
              <a:rPr lang="pt-BR" dirty="0" err="1"/>
              <a:t>jaguariúna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9434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8B627-0C9B-A2C6-5302-CE909D05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1A9D1B-E7E1-E5BE-A755-4AA7DD2AD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Expressões Lógicas e </a:t>
            </a:r>
            <a:r>
              <a:rPr lang="pt-BR" dirty="0" err="1"/>
              <a:t>Aritiméticas</a:t>
            </a:r>
            <a:endParaRPr lang="pt-BR" dirty="0"/>
          </a:p>
          <a:p>
            <a:r>
              <a:rPr lang="pt-BR" dirty="0"/>
              <a:t>Expressões lógicas e aritméticas são formas de expressar comandos em uma linguagem de programação. Elas consistem em operadores lógicos e aritméticos, além de variáveis.</a:t>
            </a:r>
          </a:p>
        </p:txBody>
      </p:sp>
    </p:spTree>
    <p:extLst>
      <p:ext uri="{BB962C8B-B14F-4D97-AF65-F5344CB8AC3E}">
        <p14:creationId xmlns:p14="http://schemas.microsoft.com/office/powerpoint/2010/main" val="159064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C43A5-6C86-97F1-B2F8-89AFB581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e aritmética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FB58C8-D64A-0495-69E9-5644528D9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de expressão lógica:</a:t>
            </a:r>
          </a:p>
          <a:p>
            <a:r>
              <a:rPr lang="pt-BR" dirty="0"/>
              <a:t> (A &gt; B) AND (C &lt; D) </a:t>
            </a:r>
          </a:p>
          <a:p>
            <a:r>
              <a:rPr lang="pt-BR" dirty="0"/>
              <a:t> (A &gt; B) OR (C &lt; D)</a:t>
            </a:r>
          </a:p>
          <a:p>
            <a:r>
              <a:rPr lang="pt-BR" dirty="0"/>
              <a:t>Exemplo de expressão aritmética: </a:t>
            </a:r>
          </a:p>
          <a:p>
            <a:pPr lvl="1"/>
            <a:r>
              <a:rPr lang="pt-BR" dirty="0"/>
              <a:t>A + B * C - D</a:t>
            </a:r>
          </a:p>
        </p:txBody>
      </p:sp>
    </p:spTree>
    <p:extLst>
      <p:ext uri="{BB962C8B-B14F-4D97-AF65-F5344CB8AC3E}">
        <p14:creationId xmlns:p14="http://schemas.microsoft.com/office/powerpoint/2010/main" val="3970009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F4B98-479B-B8C3-5C39-CB91783E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F7EA24-5942-B57B-F579-1A69F6FB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a diferença entre ‘||’ e ‘&amp;&amp;’?</a:t>
            </a:r>
          </a:p>
          <a:p>
            <a:r>
              <a:rPr lang="pt-BR" dirty="0"/>
              <a:t>Qual a diferença entre ‘=‘ e ‘==‘?</a:t>
            </a:r>
          </a:p>
          <a:p>
            <a:r>
              <a:rPr lang="pt-BR" dirty="0"/>
              <a:t>Qual a diferença entra ‘==‘ e ‘!=‘?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332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26EAC-67B6-2A98-8A12-49FD4215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8C2ACB-B568-B8EB-75C8-7123C28A7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algoritmo é uma sequência de passos ou instruções para realizar uma tarefa. Pode ser algo simples, como uma receita de bolo ou um plano para resolver um problema matemático.</a:t>
            </a:r>
          </a:p>
        </p:txBody>
      </p:sp>
    </p:spTree>
    <p:extLst>
      <p:ext uri="{BB962C8B-B14F-4D97-AF65-F5344CB8AC3E}">
        <p14:creationId xmlns:p14="http://schemas.microsoft.com/office/powerpoint/2010/main" val="477494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C1D19-2592-15F1-90C1-CE25E701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pouco da 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793CB2-E4F6-15DA-1B33-57D3C8009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7982"/>
            <a:ext cx="6706051" cy="4653887"/>
          </a:xfrm>
        </p:spPr>
        <p:txBody>
          <a:bodyPr>
            <a:normAutofit/>
          </a:bodyPr>
          <a:lstStyle/>
          <a:p>
            <a:pPr algn="l"/>
            <a:r>
              <a:rPr lang="pt-BR" b="0" i="0" dirty="0">
                <a:effectLst/>
                <a:latin typeface="system-ui"/>
              </a:rPr>
              <a:t>A história dos algoritmos é longa e começou muito antes da invenção do computador moderno. A palavra "algoritmo" vem de "al-</a:t>
            </a:r>
            <a:r>
              <a:rPr lang="pt-BR" b="0" i="0" dirty="0" err="1">
                <a:effectLst/>
                <a:latin typeface="system-ui"/>
              </a:rPr>
              <a:t>Khwārizmī</a:t>
            </a:r>
            <a:r>
              <a:rPr lang="pt-BR" b="0" i="0" dirty="0">
                <a:effectLst/>
                <a:latin typeface="system-ui"/>
              </a:rPr>
              <a:t>", o nome de um matemático persa que escreveu extensivamente sobre matemática e astronomia.</a:t>
            </a:r>
          </a:p>
          <a:p>
            <a:pPr algn="l"/>
            <a:r>
              <a:rPr lang="pt-BR" b="0" i="0" dirty="0">
                <a:effectLst/>
                <a:latin typeface="system-ui"/>
              </a:rPr>
              <a:t>Esse pensador e cientista do século IX foi um dos pioneiros no uso de procedimentos “passo a passo” para resolver problemas matemáticos.</a:t>
            </a:r>
          </a:p>
          <a:p>
            <a:endParaRPr lang="pt-BR" dirty="0"/>
          </a:p>
        </p:txBody>
      </p:sp>
      <p:pic>
        <p:nvPicPr>
          <p:cNvPr id="4" name="Picture 4" descr="Algorithms, Algebra &amp; Astronomy: Muhammad ibn Musa Al-Khwarizmi">
            <a:extLst>
              <a:ext uri="{FF2B5EF4-FFF2-40B4-BE49-F238E27FC236}">
                <a16:creationId xmlns:a16="http://schemas.microsoft.com/office/drawing/2014/main" id="{18AFE83A-86D4-9883-65E1-4CE013179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202" y="2097088"/>
            <a:ext cx="3612669" cy="373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725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9F4EEE-0EA7-DDA5-90BA-4D2BCFAAE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96036"/>
            <a:ext cx="9905999" cy="307879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b="0" i="0" dirty="0">
                <a:effectLst/>
                <a:latin typeface="system-ui"/>
              </a:rPr>
              <a:t>No século XIX, com a invenção das primeiras máquinas mecânicas de computação, os algoritmos começaram a ser usados para controlar o funcionamento desses equipamentos.</a:t>
            </a:r>
          </a:p>
          <a:p>
            <a:pPr algn="l"/>
            <a:r>
              <a:rPr lang="pt-BR" b="0" i="0" dirty="0">
                <a:effectLst/>
                <a:latin typeface="system-ui"/>
              </a:rPr>
              <a:t>Já no século XX, com a evolução dos computadores e a criação de datacenters, esses conjuntos ordenados de instruções se tornaram ainda mais importantes.</a:t>
            </a:r>
          </a:p>
          <a:p>
            <a:pPr algn="l"/>
            <a:r>
              <a:rPr lang="pt-BR" b="0" i="0" dirty="0">
                <a:effectLst/>
                <a:latin typeface="system-ui"/>
              </a:rPr>
              <a:t>Alan Turing, um matemático britânico, foi fundamental na teoria dos algoritmos, desenvolvendo o conceito de uma máquina universal que poderia executar qualquer algoritmo.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49CD45-7336-5FAB-2E4C-A1057F16F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774832"/>
            <a:ext cx="9906379" cy="286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83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1CD51-0524-9F6A-F538-6F890F1A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homem-máquina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0083FA-E91D-2579-A531-F8732570E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system-ui"/>
              </a:rPr>
              <a:t>Para fazer um algoritmo é preciso encontrar um problema a ser solucionado, em seguida elaborar uma sequência de passos e resolvê-los, depois representar esses dados em uma linguagem de programação. Podemos fazer algoritmo para realizar atividades do dia a dia, que seriam repetitivas para seres humanos, deste modo, otimizando o processo e economizando tempo.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0F24256-D58C-1118-0C10-05BA2CF08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441" y="4553443"/>
            <a:ext cx="3209681" cy="2036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743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DB0B6-A6FD-94FD-5535-0FAAD68F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EE43CA-DC0C-CD31-5495-D4CC47D84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de um algoritmo para fazer café:</a:t>
            </a:r>
          </a:p>
          <a:p>
            <a:pPr>
              <a:buFont typeface="+mj-lt"/>
              <a:buAutoNum type="arabicPeriod"/>
            </a:pPr>
            <a:r>
              <a:rPr lang="pt-BR" dirty="0"/>
              <a:t>Coloque água na cafeteira.</a:t>
            </a:r>
          </a:p>
          <a:p>
            <a:pPr>
              <a:buFont typeface="+mj-lt"/>
              <a:buAutoNum type="arabicPeriod"/>
            </a:pPr>
            <a:r>
              <a:rPr lang="pt-BR" dirty="0"/>
              <a:t>Coloque o pó de café no filtro.</a:t>
            </a:r>
          </a:p>
          <a:p>
            <a:pPr>
              <a:buFont typeface="+mj-lt"/>
              <a:buAutoNum type="arabicPeriod"/>
            </a:pPr>
            <a:r>
              <a:rPr lang="pt-BR" dirty="0"/>
              <a:t>Ligue a cafeteira.</a:t>
            </a:r>
          </a:p>
          <a:p>
            <a:pPr>
              <a:buFont typeface="+mj-lt"/>
              <a:buAutoNum type="arabicPeriod"/>
            </a:pPr>
            <a:r>
              <a:rPr lang="pt-BR" dirty="0"/>
              <a:t>Espere a água ferver e passar pelo pó.</a:t>
            </a:r>
          </a:p>
          <a:p>
            <a:pPr>
              <a:buFont typeface="+mj-lt"/>
              <a:buAutoNum type="arabicPeriod"/>
            </a:pPr>
            <a:r>
              <a:rPr lang="pt-BR" dirty="0"/>
              <a:t>Sirva o café.</a:t>
            </a:r>
          </a:p>
          <a:p>
            <a:endParaRPr lang="pt-BR" dirty="0"/>
          </a:p>
        </p:txBody>
      </p:sp>
      <p:pic>
        <p:nvPicPr>
          <p:cNvPr id="1026" name="Picture 2" descr="Nome científico do café e suas espécies - Grão Gourmet">
            <a:extLst>
              <a:ext uri="{FF2B5EF4-FFF2-40B4-BE49-F238E27FC236}">
                <a16:creationId xmlns:a16="http://schemas.microsoft.com/office/drawing/2014/main" id="{73B52438-3080-4CC1-3A88-66FF8D81E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423" y="2772856"/>
            <a:ext cx="4128145" cy="274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614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BDFFC-EC79-EC64-0B77-A877EE2F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E0B5B96-852D-0E69-FBE0-13276B153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291" y="1951630"/>
            <a:ext cx="9177053" cy="4121624"/>
          </a:xfrm>
        </p:spPr>
      </p:pic>
    </p:spTree>
    <p:extLst>
      <p:ext uri="{BB962C8B-B14F-4D97-AF65-F5344CB8AC3E}">
        <p14:creationId xmlns:p14="http://schemas.microsoft.com/office/powerpoint/2010/main" val="3783717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9765F-CE07-127C-88F6-6D157EB2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6DB9A6-EF12-1E05-EF62-153307872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/>
              <a:t>Entrada, Processamento e Saída</a:t>
            </a:r>
            <a:r>
              <a:rPr lang="pt-B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Entrada</a:t>
            </a:r>
            <a:r>
              <a:rPr lang="pt-BR" dirty="0"/>
              <a:t>: São os dados que você fornece para o programa (ex.: um número digitado pelo usuário).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Processamento</a:t>
            </a:r>
            <a:r>
              <a:rPr lang="pt-BR" dirty="0"/>
              <a:t>: O que o programa faz com os dados (ex.: somar dois números).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Saída</a:t>
            </a:r>
            <a:r>
              <a:rPr lang="pt-BR" dirty="0"/>
              <a:t>: O resultado após o processamento (ex.: exibir a soma dos dois números).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45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1AFBE-BE57-9004-DBB2-9D3D617D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EF130D-7E62-5364-267E-914E0CDE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Abstração lógica:</a:t>
            </a:r>
          </a:p>
          <a:p>
            <a:r>
              <a:rPr lang="pt-BR" dirty="0"/>
              <a:t>Na programação, a abstração sugere a distinção que deve ser feita entre “o que” o programa faz e “como” ele é implementado. Por exemplo, quando um procedimento é chamado, pode-se concentrar somente no que ele faz; apenas quando se está escrevendo o procedimento é que deve-se concentrar em como implementá-lo.</a:t>
            </a:r>
          </a:p>
        </p:txBody>
      </p:sp>
    </p:spTree>
    <p:extLst>
      <p:ext uri="{BB962C8B-B14F-4D97-AF65-F5344CB8AC3E}">
        <p14:creationId xmlns:p14="http://schemas.microsoft.com/office/powerpoint/2010/main" val="362889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29F03-DF86-2FC1-7BCC-9F3FDA568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1B50F2-9F9D-8A44-9ED2-B09D6F91A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Exemplo: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Entrada: Dois números (5 e 7).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Processamento: Somar os dois números.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Saída: Mostrar o resultado (12).</a:t>
            </a:r>
          </a:p>
          <a:p>
            <a:endParaRPr lang="pt-BR" dirty="0"/>
          </a:p>
        </p:txBody>
      </p:sp>
      <p:pic>
        <p:nvPicPr>
          <p:cNvPr id="2050" name="Picture 2" descr="BNCC e Linguagem de Programação – bosco.pro.br">
            <a:extLst>
              <a:ext uri="{FF2B5EF4-FFF2-40B4-BE49-F238E27FC236}">
                <a16:creationId xmlns:a16="http://schemas.microsoft.com/office/drawing/2014/main" id="{A14CECA1-E728-047F-8264-7BE376707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37" y="618518"/>
            <a:ext cx="3187296" cy="57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088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40CF4-7797-8240-7470-50908141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518805-CD59-0E72-7CC5-D49C0275C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/>
              <a:t>Variáveis</a:t>
            </a:r>
            <a:r>
              <a:rPr lang="pt-BR" dirty="0"/>
              <a:t>: As variáveis são como “caixinhas” que guardam informações (valores) que podem mudar durante a execução de um programa.</a:t>
            </a:r>
          </a:p>
          <a:p>
            <a:endParaRPr lang="pt-BR" dirty="0"/>
          </a:p>
          <a:p>
            <a:r>
              <a:rPr lang="pt-BR" b="1" dirty="0"/>
              <a:t>Exemplo</a:t>
            </a:r>
            <a:r>
              <a:rPr lang="pt-BR" dirty="0"/>
              <a:t>: Se você tem uma variável chamada idade que armazena a idade de uma pessoa, ela pode ser alterada conforme a idade da pessoa muda.</a:t>
            </a:r>
          </a:p>
          <a:p>
            <a:endParaRPr lang="pt-BR" dirty="0"/>
          </a:p>
          <a:p>
            <a:r>
              <a:rPr lang="pt-BR" dirty="0"/>
              <a:t>Pseudocódigo:</a:t>
            </a:r>
          </a:p>
          <a:p>
            <a:pPr lvl="1"/>
            <a:r>
              <a:rPr lang="pt-BR" dirty="0"/>
              <a:t>Var idade = 5;</a:t>
            </a:r>
          </a:p>
        </p:txBody>
      </p:sp>
    </p:spTree>
    <p:extLst>
      <p:ext uri="{BB962C8B-B14F-4D97-AF65-F5344CB8AC3E}">
        <p14:creationId xmlns:p14="http://schemas.microsoft.com/office/powerpoint/2010/main" val="2002251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45DF5-3BAA-4FEA-F5A7-7909DC1E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Pseudocódigo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F1DA57-6ED4-6515-DC30-8AF627B76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pseudocódigo é uma forma de representar algoritmos de forma simplificada e intuitiva, utilizando uma linguagem natural e simples, sem a necessidade de conhecer a sintaxe de uma linguagem de programação específica:</a:t>
            </a:r>
          </a:p>
          <a:p>
            <a:endParaRPr lang="pt-BR" dirty="0"/>
          </a:p>
          <a:p>
            <a:r>
              <a:rPr lang="pt-BR" dirty="0"/>
              <a:t>Download: </a:t>
            </a:r>
            <a:r>
              <a:rPr lang="pt-BR" dirty="0">
                <a:hlinkClick r:id="rId2"/>
              </a:rPr>
              <a:t>https://sourceforge.net/projects/visualg30/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8428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549D3-4A36-D783-9696-04EE75B4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Portugol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A703244-4A04-985B-0AE9-56213A0F3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8168" y="1978925"/>
            <a:ext cx="7781506" cy="4260557"/>
          </a:xfrm>
        </p:spPr>
      </p:pic>
    </p:spTree>
    <p:extLst>
      <p:ext uri="{BB962C8B-B14F-4D97-AF65-F5344CB8AC3E}">
        <p14:creationId xmlns:p14="http://schemas.microsoft.com/office/powerpoint/2010/main" val="22385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52478-F7E5-135E-0FCE-CD12E1BDF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4B142E-BF1E-1861-C8F3-44E031639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Booleana</a:t>
            </a:r>
          </a:p>
          <a:p>
            <a:r>
              <a:rPr lang="pt-BR" dirty="0"/>
              <a:t>A Lógica Booleana é assim denominada, de acordo com George </a:t>
            </a:r>
            <a:r>
              <a:rPr lang="pt-BR" dirty="0" err="1"/>
              <a:t>Boole</a:t>
            </a:r>
            <a:r>
              <a:rPr lang="pt-BR" dirty="0"/>
              <a:t> (1815- 1864), matemático e lógico britânico que desenvolveu a teoria da lógica binária, na qual existem somente dois valores possíveis 0 ou 1/ verdadeiro ou falso.</a:t>
            </a:r>
          </a:p>
        </p:txBody>
      </p:sp>
    </p:spTree>
    <p:extLst>
      <p:ext uri="{BB962C8B-B14F-4D97-AF65-F5344CB8AC3E}">
        <p14:creationId xmlns:p14="http://schemas.microsoft.com/office/powerpoint/2010/main" val="60652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EE267-2D4B-328C-389E-8887BDD7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71D4BA-7850-36BF-6085-DEE155526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Fluxograma:</a:t>
            </a:r>
          </a:p>
          <a:p>
            <a:r>
              <a:rPr lang="pt-BR" dirty="0"/>
              <a:t>O diagrama de blocos ou fluxograma é uma forma padronizada eficaz para representar os passos lógicos de um determinado processamento (algoritmos). Com o diagrama podemos definir uma sequência de símbolos, com significado bem definido.</a:t>
            </a:r>
          </a:p>
        </p:txBody>
      </p:sp>
    </p:spTree>
    <p:extLst>
      <p:ext uri="{BB962C8B-B14F-4D97-AF65-F5344CB8AC3E}">
        <p14:creationId xmlns:p14="http://schemas.microsoft.com/office/powerpoint/2010/main" val="424031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EC3D6-A8F8-2C40-5451-F1B68050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8959D5-3AF7-0A6C-266F-D5389A30B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AutoShape 2" descr="O que é um Fluxograma? Como fazer? Veja símbolos, tipos e exemplos">
            <a:extLst>
              <a:ext uri="{FF2B5EF4-FFF2-40B4-BE49-F238E27FC236}">
                <a16:creationId xmlns:a16="http://schemas.microsoft.com/office/drawing/2014/main" id="{BBEB5D10-CB0F-571D-A3A4-733DD37530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4" descr="O que é um Fluxograma? Como fazer? Veja símbolos, tipos e exemplos">
            <a:extLst>
              <a:ext uri="{FF2B5EF4-FFF2-40B4-BE49-F238E27FC236}">
                <a16:creationId xmlns:a16="http://schemas.microsoft.com/office/drawing/2014/main" id="{6F9F236D-BEBE-50FA-A1AF-C093CD2178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45200" y="3429000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4102" name="Picture 6" descr="Guia do fluxograma de processos na gestão da qualidade">
            <a:extLst>
              <a:ext uri="{FF2B5EF4-FFF2-40B4-BE49-F238E27FC236}">
                <a16:creationId xmlns:a16="http://schemas.microsoft.com/office/drawing/2014/main" id="{59B11734-4EBE-0403-5A4D-3CA1481E2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03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B81C0-D930-C9CC-A71A-81B41112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2BE4B5-E7EA-F310-BD62-5D110E97B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operadores aritméticos executam operações matemáticas, como adição e subtração com operandos.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BDBD48-FA13-65BB-8240-58A3FBAF4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86" y="3321168"/>
            <a:ext cx="76390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3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52E37-57D9-298F-6692-9F763FF3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E0569A-7CC6-DA72-713E-B56FFA192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6096"/>
            <a:ext cx="9905999" cy="4653885"/>
          </a:xfrm>
        </p:spPr>
        <p:txBody>
          <a:bodyPr>
            <a:normAutofit fontScale="92500"/>
          </a:bodyPr>
          <a:lstStyle/>
          <a:p>
            <a:r>
              <a:rPr lang="pt-BR" dirty="0"/>
              <a:t>Operadores Aritméticos: Relacionais</a:t>
            </a:r>
          </a:p>
          <a:p>
            <a:pPr marL="0" indent="0">
              <a:buNone/>
            </a:pPr>
            <a:r>
              <a:rPr lang="pt-BR" dirty="0"/>
              <a:t>	Operadores aritméticos relacionais são operadores que são usados para 	comparar ou relacionar valores ou expressões. Exemplos incluem:</a:t>
            </a:r>
          </a:p>
          <a:p>
            <a:pPr marL="0" indent="0">
              <a:buNone/>
            </a:pPr>
            <a:endParaRPr lang="pt-BR" sz="900" dirty="0"/>
          </a:p>
          <a:p>
            <a:r>
              <a:rPr lang="pt-BR" dirty="0"/>
              <a:t>Igual (==): Usado para verificar se dois valores são iguais.</a:t>
            </a:r>
          </a:p>
          <a:p>
            <a:r>
              <a:rPr lang="pt-BR" dirty="0"/>
              <a:t>Maior que (&gt;): Usado para verificar se um valor é maior do que outro.</a:t>
            </a:r>
          </a:p>
          <a:p>
            <a:r>
              <a:rPr lang="pt-BR" dirty="0"/>
              <a:t>Menor que (&lt;): Usado para verificar se um valor é menor do que outro.</a:t>
            </a:r>
          </a:p>
          <a:p>
            <a:r>
              <a:rPr lang="pt-BR" dirty="0"/>
              <a:t>Maior ou igual (&gt;=): Usado para verificar se um valor é maior ou igual a um outro.</a:t>
            </a:r>
          </a:p>
          <a:p>
            <a:r>
              <a:rPr lang="pt-BR" dirty="0"/>
              <a:t>Menor ou igual (&lt;=): Usado para verificar se um valor é menor ou igual a um outro </a:t>
            </a:r>
          </a:p>
        </p:txBody>
      </p:sp>
    </p:spTree>
    <p:extLst>
      <p:ext uri="{BB962C8B-B14F-4D97-AF65-F5344CB8AC3E}">
        <p14:creationId xmlns:p14="http://schemas.microsoft.com/office/powerpoint/2010/main" val="2445630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8B422-215C-A52C-17AE-598E6AF90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33FA44-9073-654D-73F9-D1B8F2053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Operadores Aritméticos Lógicos:</a:t>
            </a:r>
          </a:p>
          <a:p>
            <a:r>
              <a:rPr lang="pt-BR" dirty="0"/>
              <a:t>Operadores aritméticos lógicos são usados para realizar operações matemáticas e lógicas em variáveis ou valores:</a:t>
            </a:r>
          </a:p>
        </p:txBody>
      </p:sp>
    </p:spTree>
    <p:extLst>
      <p:ext uri="{BB962C8B-B14F-4D97-AF65-F5344CB8AC3E}">
        <p14:creationId xmlns:p14="http://schemas.microsoft.com/office/powerpoint/2010/main" val="362180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DF3F6-C0AA-267B-E83D-FD697ED9C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9FC977E-C4DD-F3B0-81FB-63FDA0341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277" y="1861890"/>
            <a:ext cx="7878781" cy="4595955"/>
          </a:xfrm>
        </p:spPr>
      </p:pic>
    </p:spTree>
    <p:extLst>
      <p:ext uri="{BB962C8B-B14F-4D97-AF65-F5344CB8AC3E}">
        <p14:creationId xmlns:p14="http://schemas.microsoft.com/office/powerpoint/2010/main" val="1276686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56</TotalTime>
  <Words>900</Words>
  <Application>Microsoft Office PowerPoint</Application>
  <PresentationFormat>Widescreen</PresentationFormat>
  <Paragraphs>80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system-ui</vt:lpstr>
      <vt:lpstr>Tw Cen MT</vt:lpstr>
      <vt:lpstr>Circuito</vt:lpstr>
      <vt:lpstr>Lógica de Programação </vt:lpstr>
      <vt:lpstr>Lógica de programação</vt:lpstr>
      <vt:lpstr>Lógica de programação</vt:lpstr>
      <vt:lpstr>Lógica de programação</vt:lpstr>
      <vt:lpstr>Apresentação do PowerPoint</vt:lpstr>
      <vt:lpstr>Lógica de programação</vt:lpstr>
      <vt:lpstr>Lógica de programação</vt:lpstr>
      <vt:lpstr>Lógica de programação</vt:lpstr>
      <vt:lpstr>Exemplos</vt:lpstr>
      <vt:lpstr>Lógica de programação</vt:lpstr>
      <vt:lpstr>Lógica e aritmética</vt:lpstr>
      <vt:lpstr>Perguntas</vt:lpstr>
      <vt:lpstr>algoritmo</vt:lpstr>
      <vt:lpstr>Um pouco da história</vt:lpstr>
      <vt:lpstr>Apresentação do PowerPoint</vt:lpstr>
      <vt:lpstr>Relação homem-máquina</vt:lpstr>
      <vt:lpstr>Algoritmo</vt:lpstr>
      <vt:lpstr>Algoritmo</vt:lpstr>
      <vt:lpstr>Algoritmo </vt:lpstr>
      <vt:lpstr>algoritmo</vt:lpstr>
      <vt:lpstr>algoritmo</vt:lpstr>
      <vt:lpstr>Pseudocódigo </vt:lpstr>
      <vt:lpstr>Portugol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Spoljaric</dc:creator>
  <cp:lastModifiedBy>Luis Fernando Spoljaric</cp:lastModifiedBy>
  <cp:revision>3</cp:revision>
  <dcterms:created xsi:type="dcterms:W3CDTF">2024-09-06T12:50:25Z</dcterms:created>
  <dcterms:modified xsi:type="dcterms:W3CDTF">2024-09-06T13:47:01Z</dcterms:modified>
</cp:coreProperties>
</file>