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EA024C-14D1-4981-9347-614B0A315099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A2E40D0-F50F-4A90-BF68-A5D07AC8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58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24C-14D1-4981-9347-614B0A315099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40D0-F50F-4A90-BF68-A5D07AC8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61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24C-14D1-4981-9347-614B0A315099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40D0-F50F-4A90-BF68-A5D07AC8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059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24C-14D1-4981-9347-614B0A315099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40D0-F50F-4A90-BF68-A5D07AC8E336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257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24C-14D1-4981-9347-614B0A315099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40D0-F50F-4A90-BF68-A5D07AC8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89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24C-14D1-4981-9347-614B0A315099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40D0-F50F-4A90-BF68-A5D07AC8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341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24C-14D1-4981-9347-614B0A315099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40D0-F50F-4A90-BF68-A5D07AC8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062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24C-14D1-4981-9347-614B0A315099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40D0-F50F-4A90-BF68-A5D07AC8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506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24C-14D1-4981-9347-614B0A315099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40D0-F50F-4A90-BF68-A5D07AC8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11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24C-14D1-4981-9347-614B0A315099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40D0-F50F-4A90-BF68-A5D07AC8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24C-14D1-4981-9347-614B0A315099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40D0-F50F-4A90-BF68-A5D07AC8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39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24C-14D1-4981-9347-614B0A315099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40D0-F50F-4A90-BF68-A5D07AC8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48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24C-14D1-4981-9347-614B0A315099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40D0-F50F-4A90-BF68-A5D07AC8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48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24C-14D1-4981-9347-614B0A315099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40D0-F50F-4A90-BF68-A5D07AC8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75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24C-14D1-4981-9347-614B0A315099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40D0-F50F-4A90-BF68-A5D07AC8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52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24C-14D1-4981-9347-614B0A315099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40D0-F50F-4A90-BF68-A5D07AC8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78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24C-14D1-4981-9347-614B0A315099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40D0-F50F-4A90-BF68-A5D07AC8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94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A024C-14D1-4981-9347-614B0A315099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40D0-F50F-4A90-BF68-A5D07AC8E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004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7DE21-3571-AD84-D953-E4953ECC5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604F7E-E0B7-58F8-22A7-451D4B5BBF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Luis Fernando	</a:t>
            </a:r>
          </a:p>
          <a:p>
            <a:r>
              <a:rPr lang="pt-BR" dirty="0"/>
              <a:t>Senai 5.13 - </a:t>
            </a:r>
            <a:r>
              <a:rPr lang="pt-BR" dirty="0" err="1"/>
              <a:t>jaguariúna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81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6E4ED-87DE-A176-3DC2-97B30B0C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instalar o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E4C724-FBBC-9DA0-9710-CAA9A01E5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começar a programar, você precisa ter o Python instalado em seu computador. Você pode baixar o Python no site oficial: </a:t>
            </a:r>
            <a:r>
              <a:rPr lang="pt-BR" dirty="0">
                <a:hlinkClick r:id="rId2"/>
              </a:rPr>
              <a:t>python.org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Escolha uma IDE de sua preferencia, aqui vamos utilizar o Visual Studio </a:t>
            </a:r>
            <a:r>
              <a:rPr lang="pt-BR" dirty="0" err="1"/>
              <a:t>Code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Puxe as extensões do </a:t>
            </a:r>
            <a:r>
              <a:rPr lang="pt-BR" dirty="0" err="1"/>
              <a:t>python</a:t>
            </a:r>
            <a:r>
              <a:rPr lang="pt-BR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206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08B71-E0F1-00A3-B99D-46AD3CEC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 </a:t>
            </a:r>
            <a:r>
              <a:rPr lang="pt-BR" dirty="0" err="1"/>
              <a:t>python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F8B424-5C50-E6BA-E7C0-EC99720FE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2037830"/>
            <a:ext cx="9905999" cy="3541714"/>
          </a:xfrm>
        </p:spPr>
        <p:txBody>
          <a:bodyPr/>
          <a:lstStyle/>
          <a:p>
            <a:r>
              <a:rPr lang="pt-BR" dirty="0"/>
              <a:t>Python é uma linguagem de programação de alto nível criada por Guido van </a:t>
            </a:r>
            <a:r>
              <a:rPr lang="pt-BR" dirty="0" err="1"/>
              <a:t>Rossum</a:t>
            </a:r>
            <a:r>
              <a:rPr lang="pt-BR" dirty="0"/>
              <a:t> em 1991. Foi projetada para ser fácil de ler e escrever, e possui uma sintaxe clara que permite que os programadores escrevam programas com menos linhas de código do que outras linguagens.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87F164-E138-48C6-CE10-804135577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321" y="4050328"/>
            <a:ext cx="36861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7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2EE30-865F-42C9-4FE9-7973F026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5F2B2-F1AF-983F-BD5A-1B26438B8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Desde então, Python tornou-se uma das linguagens de programação mais populares e versáteis, sendo usada tanto para programação web quanto para desenvolvimento de aplicativos, análise de dados e muito mais. </a:t>
            </a:r>
          </a:p>
          <a:p>
            <a:r>
              <a:rPr lang="pt-BR" dirty="0"/>
              <a:t>Desde o lançamento, o Python sofreu várias atualizações, e a versão mais recente é a Python 3.11, lançada em outubro de 2022.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78BE20-B608-372A-9C52-D5926C9D1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873" y="5057776"/>
            <a:ext cx="17430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5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871AD-3724-32A3-7217-FAD58D70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C29053-551A-69AB-2914-598CB8C4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9237"/>
            <a:ext cx="9905999" cy="4164960"/>
          </a:xfrm>
        </p:spPr>
        <p:txBody>
          <a:bodyPr/>
          <a:lstStyle/>
          <a:p>
            <a:r>
              <a:rPr lang="pt-BR" dirty="0"/>
              <a:t>O objetivo do Python é a programação orientada a objetos. O Python é uma linguagem de programação imperativa que permite ao usuário criar scripts, classes, funções e objetos. Além disso, a linguagem também oferece suporte a bibliotecas, módulos e frameworks para facilitar a programação. O Python é considerado uma linguagem versátil, pois é usada para criar software de desktop, servidores web, aplicativos móveis, jogos, Inteligência Artificial, ciência de dados e muito mais.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1D37DC-1B8F-4509-95C5-4F3A2A690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873" y="5111229"/>
            <a:ext cx="17430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7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739A7-C7C6-5A33-D5B5-5754882D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compilada </a:t>
            </a:r>
            <a:r>
              <a:rPr lang="pt-BR" dirty="0" err="1"/>
              <a:t>vs</a:t>
            </a:r>
            <a:r>
              <a:rPr lang="pt-BR" dirty="0"/>
              <a:t> interpretada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895DC5-5900-B6E1-1EC3-A27CB399D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Python é uma linguagem de programação interpretada. Isto significa que, ao contrário de linguagens compiladas, como C e C++, o código Python não precisa ser compilado antes de ser executado. Em vez disso, o interpretador Python executa o código diretamente, traduzindo-o em ações que o computador pode executar.</a:t>
            </a:r>
          </a:p>
        </p:txBody>
      </p:sp>
    </p:spTree>
    <p:extLst>
      <p:ext uri="{BB962C8B-B14F-4D97-AF65-F5344CB8AC3E}">
        <p14:creationId xmlns:p14="http://schemas.microsoft.com/office/powerpoint/2010/main" val="214876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1F4B5-E406-FE2B-FFBA-9E7D124E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ED5BF6-11F1-EFBA-9630-600D36623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39" y="2401885"/>
            <a:ext cx="3362349" cy="3989995"/>
          </a:xfrm>
        </p:spPr>
        <p:txBody>
          <a:bodyPr>
            <a:normAutofit/>
          </a:bodyPr>
          <a:lstStyle/>
          <a:p>
            <a:r>
              <a:rPr lang="pt-BR" sz="2400" dirty="0"/>
              <a:t>6. Dicionários - </a:t>
            </a:r>
            <a:r>
              <a:rPr lang="pt-BR" sz="2400" dirty="0" err="1"/>
              <a:t>dict</a:t>
            </a:r>
            <a:r>
              <a:rPr lang="pt-BR" sz="2400" dirty="0"/>
              <a:t> </a:t>
            </a:r>
          </a:p>
          <a:p>
            <a:r>
              <a:rPr lang="pt-BR" sz="2400" dirty="0"/>
              <a:t>7. Conjuntos - set </a:t>
            </a:r>
          </a:p>
          <a:p>
            <a:r>
              <a:rPr lang="pt-BR" sz="2400" dirty="0"/>
              <a:t>8. Booleanos - </a:t>
            </a:r>
            <a:r>
              <a:rPr lang="pt-BR" sz="2400" dirty="0" err="1"/>
              <a:t>bool</a:t>
            </a:r>
            <a:r>
              <a:rPr lang="pt-BR" sz="2400" dirty="0"/>
              <a:t> </a:t>
            </a:r>
          </a:p>
          <a:p>
            <a:r>
              <a:rPr lang="pt-BR" sz="2400" dirty="0"/>
              <a:t>9. Tipos de Dados Complexos - </a:t>
            </a:r>
            <a:r>
              <a:rPr lang="pt-BR" sz="2400" dirty="0" err="1"/>
              <a:t>complex</a:t>
            </a:r>
            <a:endParaRPr lang="pt-BR" sz="2400" dirty="0"/>
          </a:p>
          <a:p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029FAE8-F388-4A22-CB6E-3AC7E79211E7}"/>
              </a:ext>
            </a:extLst>
          </p:cNvPr>
          <p:cNvSpPr txBox="1">
            <a:spLocks/>
          </p:cNvSpPr>
          <p:nvPr/>
        </p:nvSpPr>
        <p:spPr>
          <a:xfrm>
            <a:off x="1293812" y="2401886"/>
            <a:ext cx="3362349" cy="398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1. Números Inteiros - </a:t>
            </a:r>
            <a:r>
              <a:rPr lang="pt-BR" dirty="0" err="1"/>
              <a:t>int</a:t>
            </a:r>
            <a:r>
              <a:rPr lang="pt-BR" dirty="0"/>
              <a:t> </a:t>
            </a:r>
          </a:p>
          <a:p>
            <a:r>
              <a:rPr lang="pt-BR" dirty="0"/>
              <a:t>2. Números de Ponto Flutuante - </a:t>
            </a:r>
            <a:r>
              <a:rPr lang="pt-BR" dirty="0" err="1"/>
              <a:t>float</a:t>
            </a:r>
            <a:r>
              <a:rPr lang="pt-BR" dirty="0"/>
              <a:t> </a:t>
            </a:r>
          </a:p>
          <a:p>
            <a:r>
              <a:rPr lang="pt-BR" dirty="0"/>
              <a:t>3. </a:t>
            </a:r>
            <a:r>
              <a:rPr lang="pt-BR" dirty="0" err="1"/>
              <a:t>Strings</a:t>
            </a:r>
            <a:r>
              <a:rPr lang="pt-BR" dirty="0"/>
              <a:t> - </a:t>
            </a:r>
            <a:r>
              <a:rPr lang="pt-BR" dirty="0" err="1"/>
              <a:t>str</a:t>
            </a:r>
            <a:r>
              <a:rPr lang="pt-BR" dirty="0"/>
              <a:t> </a:t>
            </a:r>
          </a:p>
          <a:p>
            <a:r>
              <a:rPr lang="pt-BR" dirty="0"/>
              <a:t>4. Listas - </a:t>
            </a:r>
            <a:r>
              <a:rPr lang="pt-BR" dirty="0" err="1"/>
              <a:t>list</a:t>
            </a:r>
            <a:r>
              <a:rPr lang="pt-BR" dirty="0"/>
              <a:t> </a:t>
            </a:r>
          </a:p>
          <a:p>
            <a:r>
              <a:rPr lang="pt-BR" dirty="0"/>
              <a:t>5. Tuplas - </a:t>
            </a:r>
            <a:r>
              <a:rPr lang="pt-BR" dirty="0" err="1"/>
              <a:t>tuple</a:t>
            </a:r>
            <a:r>
              <a:rPr lang="pt-BR" dirty="0"/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49ABED0-EC26-C934-A779-33362D5DD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562" y="4601182"/>
            <a:ext cx="21717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1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3BB9B-2692-24C9-A436-9BA248D6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6853FA-D438-5052-02D0-11C137A52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478570"/>
          </a:xfrm>
        </p:spPr>
        <p:txBody>
          <a:bodyPr/>
          <a:lstStyle/>
          <a:p>
            <a:r>
              <a:rPr lang="pt-BR" dirty="0"/>
              <a:t>Variáveis são espaços reservados na memória do computador para armazenar dados. Elas podem ser usadas para armazenar diversos tipos de dados, como inteiros, </a:t>
            </a:r>
            <a:r>
              <a:rPr lang="pt-BR" dirty="0" err="1"/>
              <a:t>strings</a:t>
            </a:r>
            <a:r>
              <a:rPr lang="pt-BR" dirty="0"/>
              <a:t>, listas e dicionários.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0519F32-EDD9-ACD2-E2ED-AFE091ECDA3F}"/>
              </a:ext>
            </a:extLst>
          </p:cNvPr>
          <p:cNvSpPr txBox="1">
            <a:spLocks/>
          </p:cNvSpPr>
          <p:nvPr/>
        </p:nvSpPr>
        <p:spPr>
          <a:xfrm>
            <a:off x="1141412" y="3898595"/>
            <a:ext cx="2802792" cy="2215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Exemplo: </a:t>
            </a:r>
          </a:p>
          <a:p>
            <a:r>
              <a:rPr lang="pt-BR" dirty="0"/>
              <a:t>nome = "João" </a:t>
            </a:r>
          </a:p>
          <a:p>
            <a:r>
              <a:rPr lang="pt-BR" dirty="0"/>
              <a:t>idade = 20</a:t>
            </a:r>
          </a:p>
          <a:p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F4BF135-AA77-91A2-2932-1992E6F183AF}"/>
              </a:ext>
            </a:extLst>
          </p:cNvPr>
          <p:cNvSpPr txBox="1">
            <a:spLocks/>
          </p:cNvSpPr>
          <p:nvPr/>
        </p:nvSpPr>
        <p:spPr>
          <a:xfrm>
            <a:off x="4364557" y="3730512"/>
            <a:ext cx="7017675" cy="2508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altura = 1.75 </a:t>
            </a:r>
          </a:p>
          <a:p>
            <a:r>
              <a:rPr lang="pt-BR" dirty="0" err="1"/>
              <a:t>lista_de_cursos</a:t>
            </a:r>
            <a:r>
              <a:rPr lang="pt-BR" dirty="0"/>
              <a:t> = ["Matemática", "Português", "Física"] </a:t>
            </a:r>
          </a:p>
          <a:p>
            <a:r>
              <a:rPr lang="pt-BR" dirty="0" err="1"/>
              <a:t>dicionario_de_notas</a:t>
            </a:r>
            <a:r>
              <a:rPr lang="pt-BR" dirty="0"/>
              <a:t> = {"Matemática": 10, "Português": 8, "Física": 9}</a:t>
            </a:r>
          </a:p>
        </p:txBody>
      </p:sp>
    </p:spTree>
    <p:extLst>
      <p:ext uri="{BB962C8B-B14F-4D97-AF65-F5344CB8AC3E}">
        <p14:creationId xmlns:p14="http://schemas.microsoft.com/office/powerpoint/2010/main" val="381246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A347D-F23F-C161-E5DE-5EB15D67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7CB465-2C95-8EFA-FA2C-4FCC2491C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regra de nomeação das constantes no Python segue um padrão parecido com as de variáveis, com a diferença de que todas as letras são maiúsculas e separadas por </a:t>
            </a:r>
            <a:r>
              <a:rPr lang="pt-BR" dirty="0" err="1"/>
              <a:t>underline</a:t>
            </a:r>
            <a:r>
              <a:rPr lang="pt-BR" dirty="0"/>
              <a:t> “_”. Porém, por possuir tipagem dinâmica, os valores atribuídos à constantes podem ser alterados sem problemas: </a:t>
            </a:r>
          </a:p>
          <a:p>
            <a:endParaRPr lang="pt-BR" dirty="0"/>
          </a:p>
          <a:p>
            <a:r>
              <a:rPr lang="pt-BR" dirty="0"/>
              <a:t>MINHA_CONSTANTE = 10 </a:t>
            </a:r>
          </a:p>
          <a:p>
            <a:r>
              <a:rPr lang="pt-BR" dirty="0"/>
              <a:t>print(MINHA_CONSTANTE) # 10 </a:t>
            </a:r>
          </a:p>
          <a:p>
            <a:r>
              <a:rPr lang="pt-BR" dirty="0"/>
              <a:t>MINHA_CONSTANTE = 15 </a:t>
            </a:r>
          </a:p>
          <a:p>
            <a:r>
              <a:rPr lang="pt-BR" dirty="0"/>
              <a:t>print(MINHA_CONSTANTE) # 10</a:t>
            </a:r>
          </a:p>
        </p:txBody>
      </p:sp>
    </p:spTree>
    <p:extLst>
      <p:ext uri="{BB962C8B-B14F-4D97-AF65-F5344CB8AC3E}">
        <p14:creationId xmlns:p14="http://schemas.microsoft.com/office/powerpoint/2010/main" val="62356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E92E6-4348-886F-DAA8-D4F5292C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e Operação de E/S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DB8C8-8956-B6E0-809A-342ACF711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172388"/>
          </a:xfrm>
        </p:spPr>
        <p:txBody>
          <a:bodyPr/>
          <a:lstStyle/>
          <a:p>
            <a:r>
              <a:rPr lang="pt-BR" dirty="0"/>
              <a:t>A operação de entrada e saída é feita no Python usando os operadores de entrada e saída, como o operador de entrada (</a:t>
            </a:r>
            <a:r>
              <a:rPr lang="pt-BR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pt-BR" dirty="0"/>
              <a:t>) e o operador de saída (</a:t>
            </a:r>
            <a:r>
              <a:rPr lang="pt-BR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pt-BR" dirty="0"/>
              <a:t>). O operador de entrada solicita ao usuário que insira algum valor ou dado, enquanto o operador de saída imprime os valores ou dados na tela.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C664E3-E357-A9B1-7C2B-8118F14A2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71" y="4421875"/>
            <a:ext cx="9282080" cy="167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98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63</TotalTime>
  <Words>610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Circuito</vt:lpstr>
      <vt:lpstr>Programação python</vt:lpstr>
      <vt:lpstr>Introdução a python </vt:lpstr>
      <vt:lpstr>Introdução a python</vt:lpstr>
      <vt:lpstr>contexto</vt:lpstr>
      <vt:lpstr>Linguagem compilada vs interpretada</vt:lpstr>
      <vt:lpstr>Tipos de dados</vt:lpstr>
      <vt:lpstr>Variáveis</vt:lpstr>
      <vt:lpstr>Constantes</vt:lpstr>
      <vt:lpstr>Operadores e Operação de E/S</vt:lpstr>
      <vt:lpstr>Vamos instalar o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Luis Fernando Spoljaric</cp:lastModifiedBy>
  <cp:revision>3</cp:revision>
  <dcterms:created xsi:type="dcterms:W3CDTF">2024-09-25T16:56:39Z</dcterms:created>
  <dcterms:modified xsi:type="dcterms:W3CDTF">2024-09-27T11:18:49Z</dcterms:modified>
</cp:coreProperties>
</file>