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4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27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945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37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92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50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82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73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376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72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1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57BA0C-8B0C-4C55-99EA-3FC99DEE6344}" type="datetimeFigureOut">
              <a:rPr lang="pt-BR" smtClean="0"/>
              <a:t>11/05/2024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474E65-9818-4DA3-BF35-2AE630F857C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181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A4A09-9504-B633-45C9-E59E518991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Modelagem de Dados</a:t>
            </a:r>
            <a:b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10D45E-EC29-ADB5-F872-AA43DFE6F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</a:t>
            </a:r>
            <a:r>
              <a:rPr lang="pt-BR" dirty="0" err="1"/>
              <a:t>fernando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56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F8D8C-B2B8-9777-48D4-C058A98CD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Power Query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22B25C-FA23-D8D8-8B3D-32EE6A6CF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Power Query é uma ferramenta de transformação de dados usada para conectar, importar e preparar dados para análise. Ele permite que você se conecte a várias fontes de dados, como bancos de dados, planilhas, serviços web e arquivos, e depois transforme esses dados de acordo com suas necessidades.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Você pode realizar tarefas como limpeza de dados, remoção de duplicatas, renomear colunas, aplicar filtros e criar colunas calculadas. O Power Query possui uma interface amigável que facilita a transformação de dados complexos em um formato adequado para análise. Após preparar os dados usando o Power Query, você pode carregá-los em uma ferramenta como o Power </a:t>
            </a:r>
            <a:r>
              <a:rPr lang="pt-BR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Pivot</a:t>
            </a: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para criar um modelo de dados. Power </a:t>
            </a:r>
            <a:r>
              <a:rPr lang="pt-BR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Pivot</a:t>
            </a: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: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6863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53CCD-4F0C-EC7E-811E-3D9FA0EF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Power </a:t>
            </a:r>
            <a:r>
              <a:rPr lang="pt-BR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Pivot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396A38-41F0-96BE-538C-6B1CC2A1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Power </a:t>
            </a:r>
            <a:r>
              <a:rPr lang="pt-BR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Pivot</a:t>
            </a: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é uma ferramenta de modelagem de dados dentro do Excel e do Power BI que permite criar modelos de dados complexos e relacionados. Com o Power </a:t>
            </a:r>
            <a:r>
              <a:rPr lang="pt-BR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Pivot</a:t>
            </a: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você pode criar tabelas de fatos e tabelas de dimensões para modelar dados de maneira eficiente. Ele usa o DAX (Data </a:t>
            </a:r>
            <a:r>
              <a:rPr lang="pt-BR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Analysis</a:t>
            </a: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pt-BR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Expressions</a:t>
            </a: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), uma linguagem de fórmula, para criar medidas personalizadas e colunas calculadas que agregam e analisam os dados.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Power </a:t>
            </a:r>
            <a:r>
              <a:rPr lang="pt-BR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Pivot</a:t>
            </a: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também oferece recursos avançados de gerenciamento de relacionamento, permitindo que você estabeleça conexões entre tabelas com base em colunas-chave.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6473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EE05D-08BF-398A-01B3-C3A867F8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Relacionamento de Tabelas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DD4FC-A2BA-FD02-5F3C-681A1AEF4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relacionamento de tabelas é uma parte essencial da modelagem de dados em Power BI e Power </a:t>
            </a:r>
            <a:r>
              <a:rPr lang="pt-BR" sz="2400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Pivot</a:t>
            </a:r>
            <a:r>
              <a:rPr lang="pt-BR" sz="2400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. Ele permite que você conecte diferentes tabelas em seu modelo de dados com base em campos comuns. Os relacionamentos ajudam a criar uma estrutura hierárquica em que as tabelas de dimensão (que contêm informações descritivas, como datas, produtos ou clientes) se relacionam com a tabela de fatos (que contém métricas ou medidas de negócios). Os relacionamentos são usados para combinar dados de várias tabelas e criar visualizações significativas nos relatórios.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29198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D327A-BA22-61AE-93C4-F2B6C255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Power </a:t>
            </a:r>
            <a:r>
              <a:rPr lang="pt-BR" b="1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View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59B10-0091-2A0C-DD1D-95428716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Power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View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é uma ferramenta de visualização de dados interativa que faz parte do Microsoft Excel e do Power BI. Com o Power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View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, você pode criar relatórios interativos e painéis de controle que permitem a exploração de dados de maneira intuitiva. Ele oferece uma variedade de tipos de visualizações, como gráficos, tabelas dinâmicas, mapas e segmentações, que podem ser conectados dinamicamente para explorar diferentes aspectos dos dados.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Power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View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é particularmente útil para criar relatórios que permitem aos usuários explorar dados e descobrir insights por conta própria. Em resumo, essas ferramentas e conceitos estão interconectados e desempenham papéis complementares na criação de modelos de dados robustos e na apresentação de informações de maneira eficaz.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O Power Query ajuda a preparar os dados, o Power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Pivot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permite a criação de modelos de dados, o relacionamento de tabelas une os dados e o Power </a:t>
            </a:r>
            <a:r>
              <a:rPr lang="pt-BR" b="0" i="0" dirty="0" err="1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View</a:t>
            </a:r>
            <a:r>
              <a:rPr lang="pt-BR" b="0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 facilita a criação de visualizações interativas para comunicar os insights derivados desses dados. Tudo isso faz parte do ecossistema do Microsoft Power BI, que é amplamente utilizado para análise de dados e geração de relatórios.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764218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161</TotalTime>
  <Words>541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-apple-system</vt:lpstr>
      <vt:lpstr>Calibri</vt:lpstr>
      <vt:lpstr>Calibri Light</vt:lpstr>
      <vt:lpstr>Wingdings</vt:lpstr>
      <vt:lpstr>Retrospectiva</vt:lpstr>
      <vt:lpstr>Modelagem de Dados </vt:lpstr>
      <vt:lpstr>Power Query</vt:lpstr>
      <vt:lpstr>Power Pivot</vt:lpstr>
      <vt:lpstr>Relacionamento de Tabelas</vt:lpstr>
      <vt:lpstr>Power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de Dados</dc:title>
  <dc:creator>Luis Fernando Spoljaric</dc:creator>
  <cp:lastModifiedBy>Luis Fernando Spoljaric</cp:lastModifiedBy>
  <cp:revision>1</cp:revision>
  <dcterms:created xsi:type="dcterms:W3CDTF">2024-05-09T16:27:06Z</dcterms:created>
  <dcterms:modified xsi:type="dcterms:W3CDTF">2024-05-11T11:23:18Z</dcterms:modified>
</cp:coreProperties>
</file>