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4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09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42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780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7878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16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533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475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75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43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52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8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762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12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19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26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346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2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32AF-832C-4DE8-9B53-D66D3C87108D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7F8A-09B7-43CC-8A71-C5DC5FFC6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734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B73C1-E785-F004-68DD-FBA47C90C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754DF8-1FE2-AAC4-46F3-E89BBC86D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41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69547-5FF2-F49F-372D-932DEFFE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Benefícios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9256-E8EA-75BD-A8A4-DB765BF13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Aumento na confiança do cliente na solução.</a:t>
            </a:r>
          </a:p>
          <a:p>
            <a:r>
              <a:rPr lang="pt-BR" dirty="0"/>
              <a:t>Redução de retrabalho devido a problemas críticos identificados tarde.</a:t>
            </a:r>
          </a:p>
        </p:txBody>
      </p:sp>
    </p:spTree>
    <p:extLst>
      <p:ext uri="{BB962C8B-B14F-4D97-AF65-F5344CB8AC3E}">
        <p14:creationId xmlns:p14="http://schemas.microsoft.com/office/powerpoint/2010/main" val="375705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9A3E7-0CAF-36CE-6AFE-E3B607D0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Conformidade com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EF4BB-C94B-DD15-F37F-65FD7265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Esse processo foca em garantir que o sistema desenvolvido atende a todos os requisitos estabelecidos inicialmente ou em quaisquer alterações aprovadas durante o projeto.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52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5683-9F43-99B2-5E1C-53F4C1F0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verificações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55727-E2D3-1897-2A9D-C1E0BA6C4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Revisões formais de requisitos (checklists).</a:t>
            </a:r>
          </a:p>
          <a:p>
            <a:r>
              <a:rPr lang="pt-BR" dirty="0"/>
              <a:t>Testes baseados nos critérios de aceitação documentados.</a:t>
            </a:r>
          </a:p>
          <a:p>
            <a:r>
              <a:rPr lang="pt-BR" dirty="0"/>
              <a:t>Rastreabilidade de requisitos: garantir que cada requisito está vinculado a uma funcionalidade implementada.</a:t>
            </a:r>
          </a:p>
        </p:txBody>
      </p:sp>
    </p:spTree>
    <p:extLst>
      <p:ext uri="{BB962C8B-B14F-4D97-AF65-F5344CB8AC3E}">
        <p14:creationId xmlns:p14="http://schemas.microsoft.com/office/powerpoint/2010/main" val="65800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2A565-BF91-1C9F-E9FE-A648D6AD6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comuns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C7A94-C1F9-83C0-854C-85FC37BC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de gerenciamento de requisitos (como JIRA ou </a:t>
            </a:r>
            <a:r>
              <a:rPr lang="pt-BR" dirty="0" err="1"/>
              <a:t>Trello</a:t>
            </a:r>
            <a:r>
              <a:rPr lang="pt-BR" dirty="0"/>
              <a:t>).</a:t>
            </a:r>
          </a:p>
          <a:p>
            <a:r>
              <a:rPr lang="pt-BR" dirty="0"/>
              <a:t>Documentos de especificação.</a:t>
            </a:r>
          </a:p>
        </p:txBody>
      </p:sp>
    </p:spTree>
    <p:extLst>
      <p:ext uri="{BB962C8B-B14F-4D97-AF65-F5344CB8AC3E}">
        <p14:creationId xmlns:p14="http://schemas.microsoft.com/office/powerpoint/2010/main" val="2984831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4EEAF-97FE-CDF0-9272-FBC99816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de Usabilidade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E429D8-50FF-56DA-591D-95DCAC48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10370"/>
          </a:xfrm>
        </p:spPr>
        <p:txBody>
          <a:bodyPr/>
          <a:lstStyle/>
          <a:p>
            <a:r>
              <a:rPr lang="pt-BR" sz="2800" dirty="0"/>
              <a:t>A avaliação de usabilidade tem como objetivo garantir que o sistema seja fácil de usar, intuitivo e eficiente para o usuário final.</a:t>
            </a:r>
          </a:p>
          <a:p>
            <a:r>
              <a:rPr lang="pt-BR" sz="2800" dirty="0"/>
              <a:t>Aspectos Avaliados:</a:t>
            </a:r>
          </a:p>
          <a:p>
            <a:pPr lvl="1"/>
            <a:r>
              <a:rPr lang="pt-BR" sz="2400" dirty="0"/>
              <a:t>Eficiência: Os usuários conseguem realizar suas tarefas de forma rápida?</a:t>
            </a:r>
          </a:p>
          <a:p>
            <a:pPr lvl="1"/>
            <a:r>
              <a:rPr lang="pt-BR" sz="2400" dirty="0"/>
              <a:t>Efetividade: Os usuários conseguem realizar suas tarefas corretamente?</a:t>
            </a:r>
          </a:p>
          <a:p>
            <a:pPr lvl="1"/>
            <a:r>
              <a:rPr lang="pt-BR" sz="2400" dirty="0"/>
              <a:t>Satisfação: Os usuários se sentem satisfeitos ao usar o sistema?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58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55630-0666-E9F2-D885-14ADA66E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D15771-8E3D-4614-69BD-2DC473AD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de usabilidade com usuários reais: Observação direta da interação do usuário com o sistema.</a:t>
            </a:r>
          </a:p>
          <a:p>
            <a:r>
              <a:rPr lang="pt-BR" dirty="0"/>
              <a:t>Entrevistas e questionários: Coleta de feedback qualitativo e quantitativo.</a:t>
            </a:r>
          </a:p>
          <a:p>
            <a:r>
              <a:rPr lang="pt-BR" dirty="0"/>
              <a:t>Heurísticas de usabilidade: Avaliação baseada em princípios estabelecidos de design.</a:t>
            </a:r>
          </a:p>
        </p:txBody>
      </p:sp>
    </p:spTree>
    <p:extLst>
      <p:ext uri="{BB962C8B-B14F-4D97-AF65-F5344CB8AC3E}">
        <p14:creationId xmlns:p14="http://schemas.microsoft.com/office/powerpoint/2010/main" val="831072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F43398-C76C-BAD7-EC64-09C4C09B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de Necessidades do Negócio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75CE1D-51C2-BAB9-04DA-7349433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verificação das necessidades do negócio assegura que o software atende aos objetivos estratégicos da empresa, melhorando processos, resolvendo problemas ou gerando valor.</a:t>
            </a:r>
          </a:p>
        </p:txBody>
      </p:sp>
    </p:spTree>
    <p:extLst>
      <p:ext uri="{BB962C8B-B14F-4D97-AF65-F5344CB8AC3E}">
        <p14:creationId xmlns:p14="http://schemas.microsoft.com/office/powerpoint/2010/main" val="5446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4C3D6-9F07-09A8-9FA3-FE2C600B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BCF44C-FC98-B769-F468-D6549A9C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de Impacto: Avaliação dos benefícios que a solução trará para a organização.</a:t>
            </a:r>
          </a:p>
          <a:p>
            <a:r>
              <a:rPr lang="pt-BR" dirty="0"/>
              <a:t>Revisão de metas e KPIs: Verificar se o software atende aos indicadores-chave de desempenho estabelecidos.</a:t>
            </a:r>
          </a:p>
          <a:p>
            <a:r>
              <a:rPr lang="pt-BR" dirty="0"/>
              <a:t>Consulta a stakeholders-chave: Confirmar que as expectativas do negócio estão sendo atendidas.</a:t>
            </a:r>
          </a:p>
        </p:txBody>
      </p:sp>
    </p:spTree>
    <p:extLst>
      <p:ext uri="{BB962C8B-B14F-4D97-AF65-F5344CB8AC3E}">
        <p14:creationId xmlns:p14="http://schemas.microsoft.com/office/powerpoint/2010/main" val="1364282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D49AD-4105-23EB-A839-1D9F5CAB5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E88E4F-CD64-A96F-53F1-423A075E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Em um sistema de vendas, verificar se o software realmente melhora a experiência de compra, reduz os tempos de resposta e aumenta as conversões de vendas, conforme as metas definidas.</a:t>
            </a:r>
          </a:p>
        </p:txBody>
      </p:sp>
    </p:spTree>
    <p:extLst>
      <p:ext uri="{BB962C8B-B14F-4D97-AF65-F5344CB8AC3E}">
        <p14:creationId xmlns:p14="http://schemas.microsoft.com/office/powerpoint/2010/main" val="94861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86F62-A095-93C7-C792-F3CF8786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DED64-C33B-D16A-FF65-1306CB9BB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Validação é o processo de garantir que um produto ou sistema satisfaça as necessidades do usuário final e que os requisitos especificados foram atendidos. O foco está em confirmar se o que foi desenvolvido atende aos objetivos para os quais foi projetado.</a:t>
            </a:r>
          </a:p>
        </p:txBody>
      </p:sp>
    </p:spTree>
    <p:extLst>
      <p:ext uri="{BB962C8B-B14F-4D97-AF65-F5344CB8AC3E}">
        <p14:creationId xmlns:p14="http://schemas.microsoft.com/office/powerpoint/2010/main" val="42157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C0185-BEF0-DCAF-E009-C5E5BB6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E0C5B-6B54-0476-D465-1CD59E51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1504"/>
            <a:ext cx="9905999" cy="4437978"/>
          </a:xfrm>
        </p:spPr>
        <p:txBody>
          <a:bodyPr>
            <a:normAutofit/>
          </a:bodyPr>
          <a:lstStyle/>
          <a:p>
            <a:r>
              <a:rPr lang="pt-BR" dirty="0"/>
              <a:t>A validação assegura que o software entregue é útil para o usuário e funciona conforme esperado. Ela responde à pergunta: "Estamos desenvolvendo o produto certo?“</a:t>
            </a:r>
          </a:p>
          <a:p>
            <a:endParaRPr lang="pt-BR" dirty="0"/>
          </a:p>
          <a:p>
            <a:r>
              <a:rPr lang="pt-BR" b="1" dirty="0"/>
              <a:t>Exemplos de Validação: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Prototipagem.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Testes com usuários.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Comparação de funcionalidades com os requisitos do usuário.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260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CFC8F-C8D0-0D67-F675-59DD81C7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Revisões com Stakeholders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AF76C-52B2-7866-9197-F1B36536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revisões com stakeholders são sessões nas quais partes interessadas (como clientes, gerentes, usuários finais e outros envolvidos no projeto) revisam os artefatos do projeto ou o produto desenvolvido para garantir que os objetivos e expectativas estão sendo atendidos.</a:t>
            </a:r>
          </a:p>
        </p:txBody>
      </p:sp>
    </p:spTree>
    <p:extLst>
      <p:ext uri="{BB962C8B-B14F-4D97-AF65-F5344CB8AC3E}">
        <p14:creationId xmlns:p14="http://schemas.microsoft.com/office/powerpoint/2010/main" val="97662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C3C28-437C-EF7D-3D6A-A12CC1AA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25CD8-0CC5-3430-750A-E70E3BEC2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Obter feedback sobre o progresso do desenvolvimento.</a:t>
            </a:r>
          </a:p>
          <a:p>
            <a:r>
              <a:rPr lang="pt-BR" dirty="0"/>
              <a:t>Alinhar as expectativas entre a equipe técnica e os stakeholders.</a:t>
            </a:r>
          </a:p>
          <a:p>
            <a:r>
              <a:rPr lang="pt-BR" dirty="0"/>
              <a:t>Identificar mudanças ou ajustes necessários no projeto.</a:t>
            </a:r>
          </a:p>
        </p:txBody>
      </p:sp>
    </p:spTree>
    <p:extLst>
      <p:ext uri="{BB962C8B-B14F-4D97-AF65-F5344CB8AC3E}">
        <p14:creationId xmlns:p14="http://schemas.microsoft.com/office/powerpoint/2010/main" val="4083899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480F8-62AF-B346-057B-01B034C8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Revisões: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5A8C64-C7E4-6111-4555-48B4FB3F8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Revisão de requisitos: Para verificar se os requisitos capturados estão corretos e completos.</a:t>
            </a:r>
          </a:p>
          <a:p>
            <a:r>
              <a:rPr lang="pt-BR" dirty="0"/>
              <a:t>Revisão de design: Avaliar as soluções técnicas e de arquitetura propostas.</a:t>
            </a:r>
          </a:p>
          <a:p>
            <a:r>
              <a:rPr lang="pt-BR" dirty="0"/>
              <a:t>Demonstrações de progresso: Apresentar incrementos do produto para obter feedback.</a:t>
            </a:r>
          </a:p>
        </p:txBody>
      </p:sp>
    </p:spTree>
    <p:extLst>
      <p:ext uri="{BB962C8B-B14F-4D97-AF65-F5344CB8AC3E}">
        <p14:creationId xmlns:p14="http://schemas.microsoft.com/office/powerpoint/2010/main" val="421285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91E4E-0872-117E-5DD3-1E3570EA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Boas práticas</a:t>
            </a:r>
            <a:r>
              <a:rPr lang="pt-BR" dirty="0"/>
              <a:t>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3ABED6-64B4-2654-937E-909AAEF29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Planejar a revisão com antecedência e definir os objetivos.</a:t>
            </a:r>
          </a:p>
          <a:p>
            <a:r>
              <a:rPr lang="pt-BR" dirty="0"/>
              <a:t>Documentar o feedback dos stakeholders.</a:t>
            </a:r>
          </a:p>
          <a:p>
            <a:r>
              <a:rPr lang="pt-BR" dirty="0"/>
              <a:t>Estabelecer ações e responsáveis para os itens discutidos.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71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38E5A-188F-9EE7-9CF6-D8B24E1B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de Aceitação do Usuário (UAT)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E4A77-6705-84E1-82C9-6F7A787A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2448"/>
            <a:ext cx="9905999" cy="4571999"/>
          </a:xfrm>
        </p:spPr>
        <p:txBody>
          <a:bodyPr>
            <a:normAutofit/>
          </a:bodyPr>
          <a:lstStyle/>
          <a:p>
            <a:r>
              <a:rPr lang="pt-BR" dirty="0"/>
              <a:t>O Teste de Aceitação do Usuário (UAT) é uma fase do desenvolvimento de software em que os usuários finais testam o sistema para garantir que ele atende aos seus requisitos e expectativas, conforme especificado na fase de levantamento de requisitos.</a:t>
            </a:r>
          </a:p>
          <a:p>
            <a:endParaRPr lang="pt-BR" dirty="0"/>
          </a:p>
          <a:p>
            <a:r>
              <a:rPr lang="pt-BR" dirty="0"/>
              <a:t>Objetivos:</a:t>
            </a:r>
          </a:p>
          <a:p>
            <a:r>
              <a:rPr lang="pt-BR" dirty="0"/>
              <a:t>Validar que o sistema está em conformidade com os requisitos do cliente.</a:t>
            </a:r>
          </a:p>
          <a:p>
            <a:r>
              <a:rPr lang="pt-BR" dirty="0"/>
              <a:t>Identificar problemas ou inconsistências antes de implantar o sistema em produção.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6B270-1205-FD7D-7295-1A27CF62D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777255-58F4-D2AD-B05E-CA7DF9325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Planejamento: Definição de critérios de aceitação e casos de teste específicos.</a:t>
            </a:r>
          </a:p>
          <a:p>
            <a:r>
              <a:rPr lang="pt-BR" dirty="0"/>
              <a:t>Execução: Os usuários executam os casos de teste fornecidos e registram os resultados.</a:t>
            </a:r>
          </a:p>
          <a:p>
            <a:r>
              <a:rPr lang="pt-BR" dirty="0"/>
              <a:t>Resultados e Decisão: Com base no resultado do UAT, o sistema pode ser aprovado para implantação, ajustes podem ser feitos, ou pode haver um ciclo adicional de correções.</a:t>
            </a:r>
          </a:p>
        </p:txBody>
      </p:sp>
    </p:spTree>
    <p:extLst>
      <p:ext uri="{BB962C8B-B14F-4D97-AF65-F5344CB8AC3E}">
        <p14:creationId xmlns:p14="http://schemas.microsoft.com/office/powerpoint/2010/main" val="28816007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</TotalTime>
  <Words>718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Circuito</vt:lpstr>
      <vt:lpstr>Programação em python</vt:lpstr>
      <vt:lpstr>Validações</vt:lpstr>
      <vt:lpstr>Por que é importante?</vt:lpstr>
      <vt:lpstr>Revisões com Stakeholders</vt:lpstr>
      <vt:lpstr>Objetivos</vt:lpstr>
      <vt:lpstr>Tipos de Revisões:</vt:lpstr>
      <vt:lpstr>Boas práticas:</vt:lpstr>
      <vt:lpstr>Testes de Aceitação do Usuário (UAT)</vt:lpstr>
      <vt:lpstr>Como funciona?</vt:lpstr>
      <vt:lpstr>Benefícios</vt:lpstr>
      <vt:lpstr>Conformidade com Requisitos</vt:lpstr>
      <vt:lpstr>Método de verificações </vt:lpstr>
      <vt:lpstr>Ferramentas comuns</vt:lpstr>
      <vt:lpstr>Avaliação de Usabilidade</vt:lpstr>
      <vt:lpstr>Técnicas de avaliação</vt:lpstr>
      <vt:lpstr>Verificação de Necessidades do Negócio</vt:lpstr>
      <vt:lpstr>Como funciona?</vt:lpstr>
      <vt:lpstr>Exemplo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2024-11-11T21:37:18Z</dcterms:created>
  <dcterms:modified xsi:type="dcterms:W3CDTF">2024-11-11T21:47:27Z</dcterms:modified>
</cp:coreProperties>
</file>