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80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35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94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55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8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9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62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54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1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0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7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1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4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0C03-3175-4AAD-9B7F-F0DB502C678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BCAB-A42E-49BD-8FFF-066C01836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932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73CA-B5EC-0C27-AA31-40F72A905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Técnico em eletrônica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6AC43-944E-E1B9-004C-8E5D3C895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 Spoljaric	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219881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C475D-DF7F-41FD-3ACE-E0B724F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operacionais - tablets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B26BD-0BA3-2E19-FD46-123D6A3E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iPadOS</a:t>
            </a:r>
            <a:r>
              <a:rPr lang="pt-BR" b="1" dirty="0"/>
              <a:t> (Apple): </a:t>
            </a:r>
            <a:r>
              <a:rPr lang="pt-BR" dirty="0"/>
              <a:t>Otimizado para tablets da linha iPad, com apps e recursos exclusivos.</a:t>
            </a:r>
          </a:p>
          <a:p>
            <a:r>
              <a:rPr lang="pt-BR" b="1" dirty="0"/>
              <a:t>Android</a:t>
            </a:r>
            <a:r>
              <a:rPr lang="pt-BR" dirty="0"/>
              <a:t>: Presente em tablets de várias marcas como Samsung, Lenovo e Xiaomi.</a:t>
            </a:r>
          </a:p>
          <a:p>
            <a:r>
              <a:rPr lang="pt-BR" b="1" dirty="0"/>
              <a:t>Windows</a:t>
            </a:r>
            <a:r>
              <a:rPr lang="pt-BR" dirty="0"/>
              <a:t>: Utilizado em tablets híbridos, como o Microsoft Surface, que oferecem uma experiência semelhante a um PC.</a:t>
            </a:r>
          </a:p>
        </p:txBody>
      </p:sp>
    </p:spTree>
    <p:extLst>
      <p:ext uri="{BB962C8B-B14F-4D97-AF65-F5344CB8AC3E}">
        <p14:creationId xmlns:p14="http://schemas.microsoft.com/office/powerpoint/2010/main" val="345814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1B50E-7CB2-7545-B110-0FA5B06D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famosos no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D0FC8-6D6B-430D-1017-A2F73BB9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686"/>
            <a:ext cx="9905999" cy="4462817"/>
          </a:xfrm>
        </p:spPr>
        <p:txBody>
          <a:bodyPr/>
          <a:lstStyle/>
          <a:p>
            <a:r>
              <a:rPr lang="pt-BR" b="1" dirty="0"/>
              <a:t>Apple iPad</a:t>
            </a:r>
            <a:r>
              <a:rPr lang="pt-BR" dirty="0"/>
              <a:t>: Incluindo iPad Pro, Air e Mini, com foco em produtividade e desempenho gráfico.</a:t>
            </a:r>
          </a:p>
          <a:p>
            <a:r>
              <a:rPr lang="pt-BR" b="1" dirty="0"/>
              <a:t>Samsung Galaxy </a:t>
            </a:r>
            <a:r>
              <a:rPr lang="pt-BR" b="1" dirty="0" err="1"/>
              <a:t>Tab</a:t>
            </a:r>
            <a:r>
              <a:rPr lang="pt-BR" dirty="0"/>
              <a:t>: Linha premium com suporte a caneta S Pen.</a:t>
            </a:r>
          </a:p>
          <a:p>
            <a:r>
              <a:rPr lang="pt-BR" b="1" dirty="0"/>
              <a:t>Microsoft Surface: </a:t>
            </a:r>
            <a:r>
              <a:rPr lang="pt-BR" dirty="0"/>
              <a:t>Tablets híbridos com Windows, voltados para produtividade.</a:t>
            </a:r>
          </a:p>
          <a:p>
            <a:r>
              <a:rPr lang="pt-BR" b="1" dirty="0" err="1"/>
              <a:t>Amazon</a:t>
            </a:r>
            <a:r>
              <a:rPr lang="pt-BR" b="1" dirty="0"/>
              <a:t> Fire Tablets</a:t>
            </a:r>
            <a:r>
              <a:rPr lang="pt-BR" dirty="0"/>
              <a:t>: Opção acessível para leitura e consumo de mídia.</a:t>
            </a:r>
          </a:p>
        </p:txBody>
      </p:sp>
    </p:spTree>
    <p:extLst>
      <p:ext uri="{BB962C8B-B14F-4D97-AF65-F5344CB8AC3E}">
        <p14:creationId xmlns:p14="http://schemas.microsoft.com/office/powerpoint/2010/main" val="288939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3FF35-8F1B-FE7A-FF93-CD8DF944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Leitores de Livro Digital (e-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CFD66-CAD5-2527-1AC5-66139856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leitor de livro digital é um dispositivo portátil projetado exclusivamente para leitura de e-books e outros documentos digitais, proporcionando conforto visual e longa duração da bateria.</a:t>
            </a:r>
          </a:p>
        </p:txBody>
      </p:sp>
      <p:pic>
        <p:nvPicPr>
          <p:cNvPr id="7170" name="Picture 2" descr="Best e-readers of 2021 | CNN Underscored">
            <a:extLst>
              <a:ext uri="{FF2B5EF4-FFF2-40B4-BE49-F238E27FC236}">
                <a16:creationId xmlns:a16="http://schemas.microsoft.com/office/drawing/2014/main" id="{EDB9EBB6-E0A3-CAD0-C136-9621A47E1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00" y="3804500"/>
            <a:ext cx="4820622" cy="2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8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B22DA-E0FC-2403-BC1B-EF2D61D3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11128-75F3-05B0-7FAD-9F7CC137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de e-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ink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(tinta eletrônica): </a:t>
            </a:r>
            <a:r>
              <a:rPr lang="pt-BR" dirty="0"/>
              <a:t>Simula papel, evitando reflexos e cansaço visual.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Bateria de longa duração: </a:t>
            </a:r>
            <a:r>
              <a:rPr lang="pt-BR" dirty="0"/>
              <a:t>Pode durar semanas com uma única carga.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Armazenamento</a:t>
            </a:r>
            <a:r>
              <a:rPr lang="pt-BR" dirty="0"/>
              <a:t>: Capacidade para milhares de livros digitais.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Leveza</a:t>
            </a:r>
            <a:r>
              <a:rPr lang="pt-BR" dirty="0"/>
              <a:t>: Facilmente portátil, ideal para leitura em qualquer lugar.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Personalização</a:t>
            </a:r>
            <a:r>
              <a:rPr lang="pt-BR" dirty="0"/>
              <a:t>: Ajustes de fonte, brilho e espaçamento para conforto.</a:t>
            </a:r>
          </a:p>
        </p:txBody>
      </p:sp>
    </p:spTree>
    <p:extLst>
      <p:ext uri="{BB962C8B-B14F-4D97-AF65-F5344CB8AC3E}">
        <p14:creationId xmlns:p14="http://schemas.microsoft.com/office/powerpoint/2010/main" val="16549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ABBBD-5E08-BD66-2B03-6B7D1710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5FA1C-E847-073A-A5A1-84E710B2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proprietários, como o Kindle OS da </a:t>
            </a:r>
            <a:r>
              <a:rPr lang="pt-BR" dirty="0" err="1"/>
              <a:t>Amazon</a:t>
            </a:r>
            <a:r>
              <a:rPr lang="pt-BR" dirty="0"/>
              <a:t>, baseado em LINUX.</a:t>
            </a:r>
          </a:p>
          <a:p>
            <a:r>
              <a:rPr lang="pt-BR" dirty="0"/>
              <a:t>Suporte a formatos de arquivo como PDF, MOBI e EPUB.</a:t>
            </a:r>
          </a:p>
        </p:txBody>
      </p:sp>
      <p:pic>
        <p:nvPicPr>
          <p:cNvPr id="9219" name="Picture 3" descr="Qual é o sistema operacional do Kindle - Canaltech">
            <a:extLst>
              <a:ext uri="{FF2B5EF4-FFF2-40B4-BE49-F238E27FC236}">
                <a16:creationId xmlns:a16="http://schemas.microsoft.com/office/drawing/2014/main" id="{308A9CFF-477B-5EC2-B4FF-0399A4F7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15603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DA7BE-A98E-2633-0632-261DE13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Famosos no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7680A-A4CF-6FC3-9441-CA9B8A1A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Amazon</a:t>
            </a:r>
            <a:r>
              <a:rPr lang="pt-BR" dirty="0"/>
              <a:t> </a:t>
            </a:r>
            <a:r>
              <a:rPr lang="pt-BR" b="1" dirty="0"/>
              <a:t>Kindle</a:t>
            </a:r>
            <a:r>
              <a:rPr lang="pt-BR" dirty="0"/>
              <a:t>: O mais popular, com versões como </a:t>
            </a:r>
            <a:r>
              <a:rPr lang="pt-BR" dirty="0" err="1"/>
              <a:t>Paperwhite</a:t>
            </a:r>
            <a:r>
              <a:rPr lang="pt-BR" dirty="0"/>
              <a:t> e Oasis.</a:t>
            </a:r>
          </a:p>
          <a:p>
            <a:r>
              <a:rPr lang="pt-BR" b="1" dirty="0" err="1"/>
              <a:t>Kobo</a:t>
            </a:r>
            <a:r>
              <a:rPr lang="pt-BR" dirty="0"/>
              <a:t> </a:t>
            </a:r>
            <a:r>
              <a:rPr lang="pt-BR" b="1" dirty="0"/>
              <a:t>e-Reader</a:t>
            </a:r>
            <a:r>
              <a:rPr lang="pt-BR" dirty="0"/>
              <a:t>: Concorrente direto do Kindle, com suporte ao formato EPUB.</a:t>
            </a:r>
          </a:p>
          <a:p>
            <a:r>
              <a:rPr lang="pt-BR" b="1" dirty="0" err="1"/>
              <a:t>PocketBook</a:t>
            </a:r>
            <a:r>
              <a:rPr lang="pt-BR" dirty="0"/>
              <a:t>: Focado em alta compatibilidade de formatos e recursos adicionais.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26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5E25-C7B3-F2C7-315F-0C040778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Smartglasses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13A95-F34D-197D-06C2-72ADA850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Smartglasses</a:t>
            </a:r>
            <a:r>
              <a:rPr lang="pt-BR" dirty="0"/>
              <a:t> são óculos inteligentes que integram tecnologias como realidade aumentada (AR), inteligência artificial e conectividade com dispositivos móveis, oferecendo novas formas de interação com o mundo digital.</a:t>
            </a:r>
          </a:p>
        </p:txBody>
      </p:sp>
      <p:pic>
        <p:nvPicPr>
          <p:cNvPr id="10242" name="Picture 2" descr="Guide to Ray-Ban Meta Smart Glasses - ConnectSafely">
            <a:extLst>
              <a:ext uri="{FF2B5EF4-FFF2-40B4-BE49-F238E27FC236}">
                <a16:creationId xmlns:a16="http://schemas.microsoft.com/office/drawing/2014/main" id="{58A0AB32-51A6-6901-54A7-1978DC1E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52" y="3782324"/>
            <a:ext cx="4108118" cy="27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2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EF4AB-5C9A-B488-3EF4-4CAF578E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1ADF6-F39D-DE03-151D-8F5E883E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Tela integrada ou projeção AR</a:t>
            </a:r>
            <a:r>
              <a:rPr lang="pt-BR" dirty="0"/>
              <a:t>: Permite visualizar informações no campo de visão do usuário.</a:t>
            </a:r>
          </a:p>
          <a:p>
            <a:r>
              <a:rPr lang="pt-BR" b="1" dirty="0"/>
              <a:t>Conectividade</a:t>
            </a:r>
            <a:r>
              <a:rPr lang="pt-BR" dirty="0"/>
              <a:t>: Bluetooth, Wi-Fi e integração com smartphones.</a:t>
            </a:r>
          </a:p>
          <a:p>
            <a:r>
              <a:rPr lang="pt-BR" b="1" dirty="0"/>
              <a:t>Comandos por voz ou gestos</a:t>
            </a:r>
            <a:r>
              <a:rPr lang="pt-BR" dirty="0"/>
              <a:t>: Controle intuitivo.</a:t>
            </a:r>
          </a:p>
          <a:p>
            <a:r>
              <a:rPr lang="pt-BR" b="1" dirty="0"/>
              <a:t>Funções multimídia</a:t>
            </a:r>
            <a:r>
              <a:rPr lang="pt-BR" dirty="0"/>
              <a:t>: Algumas versões têm câmeras embutidas para fotos e vídeos.</a:t>
            </a:r>
          </a:p>
        </p:txBody>
      </p:sp>
    </p:spTree>
    <p:extLst>
      <p:ext uri="{BB962C8B-B14F-4D97-AF65-F5344CB8AC3E}">
        <p14:creationId xmlns:p14="http://schemas.microsoft.com/office/powerpoint/2010/main" val="298428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D2210-BEE3-772D-0009-8C22C3D8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E2B31-B0A3-5194-D6B7-35DBB380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proprietários baseados em Android ou iOS.</a:t>
            </a:r>
          </a:p>
          <a:p>
            <a:r>
              <a:rPr lang="pt-BR" dirty="0"/>
              <a:t>Plataformas personalizadas para aplicações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82027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6C005-3A62-0263-4E7B-C29ED9A2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Famosos no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E5D0-FEE9-7084-7519-BB335F5B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4182"/>
            <a:ext cx="9905999" cy="3541714"/>
          </a:xfrm>
        </p:spPr>
        <p:txBody>
          <a:bodyPr/>
          <a:lstStyle/>
          <a:p>
            <a:r>
              <a:rPr lang="pt-BR" b="1" dirty="0"/>
              <a:t>Google Glass</a:t>
            </a:r>
            <a:r>
              <a:rPr lang="pt-BR" dirty="0"/>
              <a:t>: Pioneiro no segmento, focado em aplicações empresariais.</a:t>
            </a:r>
          </a:p>
          <a:p>
            <a:r>
              <a:rPr lang="pt-BR" b="1" dirty="0"/>
              <a:t>Microsoft HoloLens</a:t>
            </a:r>
            <a:r>
              <a:rPr lang="pt-BR" dirty="0"/>
              <a:t>: Voltado para realidade mista em ambientes corporativos.</a:t>
            </a:r>
          </a:p>
          <a:p>
            <a:r>
              <a:rPr lang="pt-BR" b="1" dirty="0"/>
              <a:t>Ray-Ban Stories (Meta): </a:t>
            </a:r>
            <a:r>
              <a:rPr lang="pt-BR" dirty="0"/>
              <a:t>Desenvolvido em parceria com o Facebook para captura de fotos e vídeos.</a:t>
            </a:r>
          </a:p>
          <a:p>
            <a:r>
              <a:rPr lang="pt-BR" b="1" dirty="0"/>
              <a:t>Magic </a:t>
            </a:r>
            <a:r>
              <a:rPr lang="pt-BR" b="1" dirty="0" err="1"/>
              <a:t>Leap</a:t>
            </a:r>
            <a:r>
              <a:rPr lang="pt-BR" dirty="0"/>
              <a:t>: Focado em experiências imersivas de realidade aumentada</a:t>
            </a:r>
          </a:p>
        </p:txBody>
      </p:sp>
    </p:spTree>
    <p:extLst>
      <p:ext uri="{BB962C8B-B14F-4D97-AF65-F5344CB8AC3E}">
        <p14:creationId xmlns:p14="http://schemas.microsoft.com/office/powerpoint/2010/main" val="14659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4BB58-B209-CBF7-665F-676626A2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E8081-08A5-7938-2A83-F3C11665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dispositivos mobile são aparelhos portáteis projetados para oferecer mobilidade e funcionalidade, permitindo acesso a comunicação, informações e entretenimento. Eles desempenham um papel crucial na vida moderna, oferecendo desde simples chamadas telefônicas até experiências de realidade aumentada.</a:t>
            </a:r>
          </a:p>
        </p:txBody>
      </p:sp>
    </p:spTree>
    <p:extLst>
      <p:ext uri="{BB962C8B-B14F-4D97-AF65-F5344CB8AC3E}">
        <p14:creationId xmlns:p14="http://schemas.microsoft.com/office/powerpoint/2010/main" val="94808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or quê o Google Glass fracassou? – Hipervolátil">
            <a:extLst>
              <a:ext uri="{FF2B5EF4-FFF2-40B4-BE49-F238E27FC236}">
                <a16:creationId xmlns:a16="http://schemas.microsoft.com/office/drawing/2014/main" id="{E35417C9-62A3-780D-1A3D-28B8EB2D2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6" y="582823"/>
            <a:ext cx="4298566" cy="234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Microsoft HoloLens Costs Developers $3000, Starts Shipping Next Month">
            <a:extLst>
              <a:ext uri="{FF2B5EF4-FFF2-40B4-BE49-F238E27FC236}">
                <a16:creationId xmlns:a16="http://schemas.microsoft.com/office/drawing/2014/main" id="{F890D2F8-0C1D-3583-3BEC-2EEB5422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19" y="582823"/>
            <a:ext cx="4298567" cy="23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AY-BAN | META WAYFARER Sunglasses in Black and Clear - | Ray-Ban® DK">
            <a:extLst>
              <a:ext uri="{FF2B5EF4-FFF2-40B4-BE49-F238E27FC236}">
                <a16:creationId xmlns:a16="http://schemas.microsoft.com/office/drawing/2014/main" id="{27B4DFD5-5AA8-C286-4737-348268EF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6" y="3429000"/>
            <a:ext cx="4318691" cy="253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Magic Leap 2 smart glasses - 256 GB - M90AA004 - VR Headsets - CDW.com">
            <a:extLst>
              <a:ext uri="{FF2B5EF4-FFF2-40B4-BE49-F238E27FC236}">
                <a16:creationId xmlns:a16="http://schemas.microsoft.com/office/drawing/2014/main" id="{F28B1B55-8DE5-4477-739B-FB548FD4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83" y="3429000"/>
            <a:ext cx="3928369" cy="28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8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7A041-49F7-0AA6-182D-051BB89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13314" name="Picture 2" descr="Linha Quente #15: Dia do GIF – JOGABILIDADE">
            <a:extLst>
              <a:ext uri="{FF2B5EF4-FFF2-40B4-BE49-F238E27FC236}">
                <a16:creationId xmlns:a16="http://schemas.microsoft.com/office/drawing/2014/main" id="{0C91FDA6-A140-E9DA-2011-9DAAA10C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71" y="2097088"/>
            <a:ext cx="6020771" cy="37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76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EAE73-6660-2B8C-3C2E-1507F581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Smartphone?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575C7-55E0-C96B-9D0A-00C20092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smartphone é um dispositivo móvel multifuncional que combina as funções de um telefone celular tradicional com as de um computador, permitindo acesso à internet, aplicativos, jogos, câmera e outros recursos.</a:t>
            </a:r>
          </a:p>
        </p:txBody>
      </p:sp>
      <p:pic>
        <p:nvPicPr>
          <p:cNvPr id="1030" name="Picture 6" descr="Le comparatif des meilleurs smartphones photo">
            <a:extLst>
              <a:ext uri="{FF2B5EF4-FFF2-40B4-BE49-F238E27FC236}">
                <a16:creationId xmlns:a16="http://schemas.microsoft.com/office/drawing/2014/main" id="{7D2F6EBD-2ABC-18E5-DB68-44DA4DA3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91" y="3822729"/>
            <a:ext cx="4985840" cy="28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8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1C4D0-745C-2A55-3568-2C460D58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36AE8-1807-5710-DDEE-FCCE5C2B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Tela sensível ao toque: Interface amigável e interativa.</a:t>
            </a:r>
          </a:p>
          <a:p>
            <a:r>
              <a:rPr lang="pt-BR" dirty="0"/>
              <a:t>Conectividade: Wi-Fi, 4G/5G, Bluetooth, GPS.</a:t>
            </a:r>
          </a:p>
          <a:p>
            <a:r>
              <a:rPr lang="pt-BR" dirty="0"/>
              <a:t>Câmeras: Frontal e traseira, com tecnologias avançadas como HDR e modos de fotografia noturna.</a:t>
            </a:r>
          </a:p>
        </p:txBody>
      </p:sp>
    </p:spTree>
    <p:extLst>
      <p:ext uri="{BB962C8B-B14F-4D97-AF65-F5344CB8AC3E}">
        <p14:creationId xmlns:p14="http://schemas.microsoft.com/office/powerpoint/2010/main" val="183594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6DEFB-4DD8-C649-1162-9045E7BA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Armazenamento: Capacidade para aplicativos, fotos, vídeos e documentos (geralmente de 64GB a 1TB).</a:t>
            </a:r>
          </a:p>
          <a:p>
            <a:r>
              <a:rPr lang="pt-BR" dirty="0"/>
              <a:t>Bateria recarregável: Autonomia que varia entre 8 a 15 horas de uso intenso.</a:t>
            </a:r>
          </a:p>
          <a:p>
            <a:r>
              <a:rPr lang="pt-BR" dirty="0"/>
              <a:t>Aplicativos: Grande variedade de apps para diferentes funções.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C60FB8-B886-D17E-7C21-13574DB1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Principais</a:t>
            </a:r>
          </a:p>
        </p:txBody>
      </p:sp>
    </p:spTree>
    <p:extLst>
      <p:ext uri="{BB962C8B-B14F-4D97-AF65-F5344CB8AC3E}">
        <p14:creationId xmlns:p14="http://schemas.microsoft.com/office/powerpoint/2010/main" val="158778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5FA59-9703-B637-9DE1-C7AE3729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26407"/>
            <a:ext cx="9905999" cy="3541714"/>
          </a:xfrm>
        </p:spPr>
        <p:txBody>
          <a:bodyPr/>
          <a:lstStyle/>
          <a:p>
            <a:r>
              <a:rPr lang="pt-BR" b="1" dirty="0"/>
              <a:t>Android</a:t>
            </a:r>
            <a:r>
              <a:rPr lang="pt-BR" dirty="0"/>
              <a:t> (Google): O mais utilizado globalmente, com código aberto, permitindo personalizações em dispositivos de marcas como Samsung, Xiaomi e Motorola.</a:t>
            </a:r>
          </a:p>
          <a:p>
            <a:r>
              <a:rPr lang="pt-BR" b="1" dirty="0"/>
              <a:t>iOS</a:t>
            </a:r>
            <a:r>
              <a:rPr lang="pt-BR" dirty="0"/>
              <a:t> (Apple): Sistema exclusivo dos iPhones, focado em segurança, simplicidade e integração com o ecossistema da Apple.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0080A6-B208-D0A6-BE2D-867BE75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operacionais -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 descr="Android Vs Iphone GIFs | Tenor">
            <a:extLst>
              <a:ext uri="{FF2B5EF4-FFF2-40B4-BE49-F238E27FC236}">
                <a16:creationId xmlns:a16="http://schemas.microsoft.com/office/drawing/2014/main" id="{ED51DE2B-9D58-F740-8555-FA84D18C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93" y="4277964"/>
            <a:ext cx="4169640" cy="24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1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4EF63-65A7-3216-9DAC-D3E018F7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Famosos no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46C0E-5A4B-3829-555E-3B526BBA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383386"/>
          </a:xfrm>
        </p:spPr>
        <p:txBody>
          <a:bodyPr/>
          <a:lstStyle/>
          <a:p>
            <a:r>
              <a:rPr lang="pt-BR" dirty="0"/>
              <a:t>Apple iPhone: iPhone, reconhecida pela qualidade da câmera e integração com outros produtos Apple.</a:t>
            </a:r>
          </a:p>
          <a:p>
            <a:r>
              <a:rPr lang="pt-BR" dirty="0"/>
              <a:t>Samsung Galaxy: Linha Galaxy S e </a:t>
            </a:r>
            <a:r>
              <a:rPr lang="pt-BR" dirty="0" err="1"/>
              <a:t>Fold</a:t>
            </a:r>
            <a:r>
              <a:rPr lang="pt-BR" dirty="0"/>
              <a:t>, conhecida pela inovação em telas dobráveis.</a:t>
            </a:r>
          </a:p>
          <a:p>
            <a:r>
              <a:rPr lang="pt-BR" dirty="0"/>
              <a:t>Xiaomi: Oferece modelos como a linha </a:t>
            </a:r>
            <a:r>
              <a:rPr lang="pt-BR" dirty="0" err="1"/>
              <a:t>Redmi</a:t>
            </a:r>
            <a:r>
              <a:rPr lang="pt-BR" dirty="0"/>
              <a:t>, combinando custo-benefício e desempenho.</a:t>
            </a:r>
          </a:p>
          <a:p>
            <a:r>
              <a:rPr lang="pt-BR" dirty="0"/>
              <a:t>Google Pixel: Foco em fotografia e integração com o ecossistema Google.</a:t>
            </a:r>
          </a:p>
        </p:txBody>
      </p:sp>
    </p:spTree>
    <p:extLst>
      <p:ext uri="{BB962C8B-B14F-4D97-AF65-F5344CB8AC3E}">
        <p14:creationId xmlns:p14="http://schemas.microsoft.com/office/powerpoint/2010/main" val="198977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8C76-A914-4778-7F17-9AB19840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8E601-49E4-4C35-D815-BDEEE8AB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pt-BR" dirty="0"/>
              <a:t>Um tablet é um dispositivo móvel com uma tela maior que a de um smartphone, projetado para funções como leitura, consumo de mídia, produtividade e jogos. Ele oferece uma experiência intermediária entre laptops e smartphones.</a:t>
            </a:r>
          </a:p>
        </p:txBody>
      </p:sp>
      <p:pic>
        <p:nvPicPr>
          <p:cNvPr id="5122" name="Picture 2" descr="Os 5 Melhores Tablets (Android e iOS) para Comprar em 2025">
            <a:extLst>
              <a:ext uri="{FF2B5EF4-FFF2-40B4-BE49-F238E27FC236}">
                <a16:creationId xmlns:a16="http://schemas.microsoft.com/office/drawing/2014/main" id="{A45379ED-57C7-35CE-463D-EEB5A87F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96" y="4020766"/>
            <a:ext cx="4007608" cy="26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5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4AF6C-91B3-95F0-08CF-316565B1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0354A-9516-C99C-8201-50D56017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7039"/>
            <a:ext cx="9905999" cy="3894162"/>
          </a:xfrm>
        </p:spPr>
        <p:txBody>
          <a:bodyPr>
            <a:normAutofit/>
          </a:bodyPr>
          <a:lstStyle/>
          <a:p>
            <a:r>
              <a:rPr lang="pt-BR" dirty="0"/>
              <a:t>Tela maior: Entre 7 e 12 polegadas, ideal para leitura e visualização de vídeos.</a:t>
            </a:r>
          </a:p>
          <a:p>
            <a:r>
              <a:rPr lang="pt-BR" dirty="0"/>
              <a:t>Portabilidade: Leves e fáceis de carregar.</a:t>
            </a:r>
          </a:p>
          <a:p>
            <a:r>
              <a:rPr lang="pt-BR" dirty="0"/>
              <a:t>Conectividade: Wi-Fi, 4G/5G (opcional em alguns modelos).</a:t>
            </a:r>
          </a:p>
          <a:p>
            <a:r>
              <a:rPr lang="pt-BR" dirty="0"/>
              <a:t>Uso de acessórios: Canetas digitais (</a:t>
            </a:r>
            <a:r>
              <a:rPr lang="pt-BR" dirty="0" err="1"/>
              <a:t>stylus</a:t>
            </a:r>
            <a:r>
              <a:rPr lang="pt-BR" dirty="0"/>
              <a:t>) e teclados externos.</a:t>
            </a:r>
          </a:p>
          <a:p>
            <a:r>
              <a:rPr lang="pt-BR" dirty="0"/>
              <a:t>Bateria: Maior duração comparada a smartphones, ideal para uso prolongado.</a:t>
            </a:r>
          </a:p>
        </p:txBody>
      </p:sp>
    </p:spTree>
    <p:extLst>
      <p:ext uri="{BB962C8B-B14F-4D97-AF65-F5344CB8AC3E}">
        <p14:creationId xmlns:p14="http://schemas.microsoft.com/office/powerpoint/2010/main" val="301241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37</TotalTime>
  <Words>853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Circuito</vt:lpstr>
      <vt:lpstr>Técnico em eletrônica </vt:lpstr>
      <vt:lpstr>introdução</vt:lpstr>
      <vt:lpstr>O que é um Smartphone?</vt:lpstr>
      <vt:lpstr>Características Principais</vt:lpstr>
      <vt:lpstr>Características Principais</vt:lpstr>
      <vt:lpstr>Sistemas operacionais - SmartPhone</vt:lpstr>
      <vt:lpstr>Modelos Famosos no Mercado</vt:lpstr>
      <vt:lpstr>Tablets</vt:lpstr>
      <vt:lpstr>Características Principais</vt:lpstr>
      <vt:lpstr>Sistemas operacionais - tablets</vt:lpstr>
      <vt:lpstr>Modelos famosos no mercado</vt:lpstr>
      <vt:lpstr>Leitores de Livro Digital (e-Readers)</vt:lpstr>
      <vt:lpstr>Características Principais</vt:lpstr>
      <vt:lpstr>Sistemas Utilizados</vt:lpstr>
      <vt:lpstr>Modelos Famosos no Mercado</vt:lpstr>
      <vt:lpstr>Smartglasses</vt:lpstr>
      <vt:lpstr>Características Principais</vt:lpstr>
      <vt:lpstr>Sistemas Operacionais</vt:lpstr>
      <vt:lpstr>Modelos Famosos no Mercado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3</cp:revision>
  <dcterms:created xsi:type="dcterms:W3CDTF">2025-01-28T11:23:32Z</dcterms:created>
  <dcterms:modified xsi:type="dcterms:W3CDTF">2025-01-28T12:00:57Z</dcterms:modified>
</cp:coreProperties>
</file>