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9e8c7190c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9e8c7190c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e8c719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e8c719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e8c7190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e8c7190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e8c7190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9e8c7190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e8c7190c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e8c7190c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e8c7190c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9e8c7190c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9e8c7190c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9e8c7190c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e8c7190c5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e8c7190c5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e8c7190c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9e8c7190c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78328" y="1390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MILLENNIAL Z </a:t>
            </a:r>
            <a:r>
              <a:rPr lang="es"/>
              <a:t>SOUNDTRACKS</a:t>
            </a:r>
            <a:endParaRPr/>
          </a:p>
        </p:txBody>
      </p:sp>
      <p:pic>
        <p:nvPicPr>
          <p:cNvPr id="129" name="Google Shape;129;p13" title="radi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152" y="3022200"/>
            <a:ext cx="1947325" cy="178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984600" y="1594800"/>
            <a:ext cx="54429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44"/>
              <a:t>¡¡MUCHAS GRACIAS!! </a:t>
            </a:r>
            <a:endParaRPr sz="3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77"/>
              <a:t>¡¡</a:t>
            </a:r>
            <a:r>
              <a:rPr lang="es" sz="1777"/>
              <a:t>NO OLVIDES SINTONIZAR NUESTRA EMISORA Y DISFRUTAR DE LA MEJOR MÚSICA MILLENIAL Z!!</a:t>
            </a:r>
            <a:endParaRPr sz="1777"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2711100" y="4263075"/>
            <a:ext cx="5988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“</a:t>
            </a:r>
            <a:r>
              <a:rPr lang="es"/>
              <a:t>Porque la radio del futuro no se basa solo en gustos, se basa en datos y emociones.”</a:t>
            </a:r>
            <a:endParaRPr/>
          </a:p>
        </p:txBody>
      </p:sp>
      <p:pic>
        <p:nvPicPr>
          <p:cNvPr id="211" name="Google Shape;211;p22" title="logo programa de rad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75" y="475000"/>
            <a:ext cx="1286400" cy="12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689216" y="1478992"/>
            <a:ext cx="728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75" lIns="48075" spcFirstLastPara="1" rIns="48075" wrap="square" tIns="48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83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97.5 fm</a:t>
            </a:r>
            <a:endParaRPr sz="683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71150" y="427425"/>
            <a:ext cx="7505700" cy="11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QUIENES SOMOS</a:t>
            </a:r>
            <a:endParaRPr sz="3300"/>
          </a:p>
        </p:txBody>
      </p:sp>
      <p:pic>
        <p:nvPicPr>
          <p:cNvPr id="135" name="Google Shape;135;p14" title="logo programa de rad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225" y="1688454"/>
            <a:ext cx="2824876" cy="282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4154550" y="1823300"/>
            <a:ext cx="3910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Nuestros Presentadores</a:t>
            </a:r>
            <a:r>
              <a:rPr lang="e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🔊✨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Andrés Moral -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 copiloto en los atascos de las mañanas 🚗☀️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Nerea Gómez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Tu motivación en el gym todas las tardes 💥🎶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Luis Fernández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Tu compañía en las noches en vela 🌌🎧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258850" y="4009100"/>
            <a:ext cx="1385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</a:rPr>
              <a:t>97.5 fm</a:t>
            </a:r>
            <a:endParaRPr sz="1300">
              <a:solidFill>
                <a:srgbClr val="1155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4488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OBJETIVOS</a:t>
            </a:r>
            <a:endParaRPr sz="33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1692075" y="1530500"/>
            <a:ext cx="59238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Recoger datos del 2000 al 2020 de Spotify.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Artistas destacados y su presencia en nuestra selección musical.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Evaluar diversidad de géneros y frecuencia de aparición.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Analizar métricas clave: el tempo, el grado de felicidad (valence) y los niveles energéticos.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Crear playlists temáticas para cada momento del día</a:t>
            </a:r>
            <a:endParaRPr sz="19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50" y="366526"/>
            <a:ext cx="1327099" cy="17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23" y="3048300"/>
            <a:ext cx="1204975" cy="16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6401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LOS GRANDES ÉXITOS</a:t>
            </a:r>
            <a:endParaRPr sz="3300"/>
          </a:p>
        </p:txBody>
      </p:sp>
      <p:sp>
        <p:nvSpPr>
          <p:cNvPr id="151" name="Google Shape;151;p16"/>
          <p:cNvSpPr txBox="1"/>
          <p:nvPr/>
        </p:nvSpPr>
        <p:spPr>
          <a:xfrm>
            <a:off x="4837025" y="1778950"/>
            <a:ext cx="31002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Conseguimos rescatar el top 10 canciones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 este periodo.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Hay un claro ganador.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16" title="eminen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050" y="1778950"/>
            <a:ext cx="2239357" cy="31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75" y="1778950"/>
            <a:ext cx="3765768" cy="242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5197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LOS ARTISTAS MÁS TOP</a:t>
            </a:r>
            <a:endParaRPr sz="33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643425" y="1625675"/>
            <a:ext cx="33864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Artistas con mayor número de apariciones: los más escuchados y presentes en nuestras playlists.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475" y="1625675"/>
            <a:ext cx="2258632" cy="2328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17" title="podium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978" y="3697000"/>
            <a:ext cx="2306075" cy="10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 title="britney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463" y="2648766"/>
            <a:ext cx="984325" cy="12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 title="eminen_foto-removebg-previe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325" y="3052365"/>
            <a:ext cx="1233002" cy="106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 title="rihanna_foto-removebg-preview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1500" y="3293325"/>
            <a:ext cx="877250" cy="8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589925"/>
            <a:ext cx="75057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LOS GÉNEROS MÁS ESCUCHADOS</a:t>
            </a:r>
            <a:endParaRPr sz="3200"/>
          </a:p>
        </p:txBody>
      </p:sp>
      <p:pic>
        <p:nvPicPr>
          <p:cNvPr id="170" name="Google Shape;170;p18" title="Generos music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50" y="1546275"/>
            <a:ext cx="5183850" cy="28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6177525" y="2163275"/>
            <a:ext cx="23634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🎶 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Dos décadas de éxitos: el pop y el hip hop dominan, pero en nuestra emisora suena de todo.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8" title="rock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825" y="3216275"/>
            <a:ext cx="1776324" cy="16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4630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NUESTRA PROGRAMACIÓN</a:t>
            </a:r>
            <a:endParaRPr sz="3300"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4401400" y="2231625"/>
            <a:ext cx="36102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energía de las canciones se clasifica en </a:t>
            </a:r>
            <a:r>
              <a:rPr b="1" i="1" lang="es" sz="1700"/>
              <a:t>ALTA</a:t>
            </a:r>
            <a:r>
              <a:rPr lang="es" sz="1700"/>
              <a:t> para motivar, </a:t>
            </a:r>
            <a:r>
              <a:rPr b="1" i="1" lang="es" sz="1700"/>
              <a:t>MEDIA</a:t>
            </a:r>
            <a:r>
              <a:rPr lang="es" sz="1700"/>
              <a:t> para acompañar y </a:t>
            </a:r>
            <a:r>
              <a:rPr b="1" i="1" lang="es" sz="1700"/>
              <a:t>BAJA</a:t>
            </a:r>
            <a:r>
              <a:rPr lang="es" sz="1700"/>
              <a:t> para relajarse.</a:t>
            </a:r>
            <a:endParaRPr sz="1700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86425"/>
            <a:ext cx="3058075" cy="31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948" y="3464975"/>
            <a:ext cx="1097100" cy="10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317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44"/>
              <a:t>Nuestras playlists</a:t>
            </a:r>
            <a:endParaRPr sz="4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25" y="1129675"/>
            <a:ext cx="2892400" cy="118571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0"/>
          <p:cNvSpPr txBox="1"/>
          <p:nvPr/>
        </p:nvSpPr>
        <p:spPr>
          <a:xfrm>
            <a:off x="3571375" y="1126100"/>
            <a:ext cx="41508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MAÑANA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☀️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Canciones con </a:t>
            </a:r>
            <a:r>
              <a:rPr b="1"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energía media</a:t>
            </a:r>
            <a:r>
              <a:rPr lang="e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para empezar el día con motivación y buen ritmo. Perfectas para despertar y acompañar las primeras actividades.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100" y="2315378"/>
            <a:ext cx="2953725" cy="131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0"/>
          <p:cNvSpPr txBox="1"/>
          <p:nvPr/>
        </p:nvSpPr>
        <p:spPr>
          <a:xfrm>
            <a:off x="1776725" y="2406350"/>
            <a:ext cx="3656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TARDE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💥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Canciones con </a:t>
            </a:r>
            <a:r>
              <a:rPr b="1"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tempo rápido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valence alto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para mantener la motivación y la concentración en actividades intensas.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73" y="3700975"/>
            <a:ext cx="3256203" cy="1063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0"/>
          <p:cNvSpPr txBox="1"/>
          <p:nvPr/>
        </p:nvSpPr>
        <p:spPr>
          <a:xfrm>
            <a:off x="3841200" y="3736150"/>
            <a:ext cx="3930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NOCHE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🌌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Canciones con </a:t>
            </a:r>
            <a:r>
              <a:rPr b="1"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energía baja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valence bajo-medio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para relajarse, desconectar y cerrar el día de forma tranquila.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2846925" y="2860250"/>
            <a:ext cx="3294300" cy="10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741225" y="7039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🎵 Quiz Final: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¡Demuestra tus conocimientos musicales! 🎤</a:t>
            </a:r>
            <a:r>
              <a:rPr lang="es"/>
              <a:t> 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2976100" y="3022550"/>
            <a:ext cx="18513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🔘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Estados Unidos                                                  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🔘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Barbados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643225" y="3129575"/>
            <a:ext cx="616500" cy="15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4643225" y="3513950"/>
            <a:ext cx="616500" cy="15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5319225" y="2840600"/>
            <a:ext cx="8220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👍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👏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780650" y="1882625"/>
            <a:ext cx="5582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¿De dónde es originaria la famosa cantante Rihanna?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1" title="rihanna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550" y="2484063"/>
            <a:ext cx="1814375" cy="2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 title="interrogaciones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00" y="3285575"/>
            <a:ext cx="20586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