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56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20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1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356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66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852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25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7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965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65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187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9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124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0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503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636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807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183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653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6949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1995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8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5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7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8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01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19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00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8ED7-5D4C-44DC-A81F-C45D357E165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2F54E-1160-4F16-835B-360BABBD1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34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1884194"/>
            <a:ext cx="6815669" cy="1515533"/>
          </a:xfrm>
        </p:spPr>
        <p:txBody>
          <a:bodyPr/>
          <a:lstStyle/>
          <a:p>
            <a:r>
              <a:rPr lang="pt-BR" dirty="0" smtClean="0"/>
              <a:t>APRESENTAÇÃO PESSOAL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+mj-lt"/>
              </a:rPr>
              <a:t> Me chamo Luis Filipe e venho aqui me apresentar.</a:t>
            </a:r>
          </a:p>
          <a:p>
            <a:r>
              <a:rPr lang="pt-BR" dirty="0" smtClean="0">
                <a:latin typeface="+mj-lt"/>
              </a:rPr>
              <a:t>Tenho 17 anos, estou no segundo ano do ensino médio, faço curso de programação na IOS.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36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 descr="Apresentação Do Negócio Ilustração - Imagens grátis no Pixabay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46" y="2349304"/>
            <a:ext cx="2997773" cy="3306980"/>
          </a:xfrm>
        </p:spPr>
      </p:pic>
      <p:sp>
        <p:nvSpPr>
          <p:cNvPr id="9" name="Retângulo 8"/>
          <p:cNvSpPr/>
          <p:nvPr/>
        </p:nvSpPr>
        <p:spPr>
          <a:xfrm>
            <a:off x="4135903" y="2349304"/>
            <a:ext cx="72178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Na IOS aprendo a mexer no PowerPoint, aprendo a mexer no Excel, crio tabelas, programo coisas, além de estar aprendendo a criar sites no Chrome etc.</a:t>
            </a:r>
          </a:p>
          <a:p>
            <a:endParaRPr lang="pt-BR" dirty="0"/>
          </a:p>
          <a:p>
            <a:r>
              <a:rPr lang="pt-BR" dirty="0" smtClean="0"/>
              <a:t>Comecei </a:t>
            </a:r>
            <a:r>
              <a:rPr lang="pt-BR" dirty="0"/>
              <a:t>a cursar programação faz uma semana aproximadamente. Tenho uma pequena noção </a:t>
            </a:r>
            <a:r>
              <a:rPr lang="pt-BR" dirty="0" smtClean="0"/>
              <a:t>sobre as coisas, mas estou evoluindo bastante com o decorrer das aulas.</a:t>
            </a:r>
            <a:endParaRPr lang="pt-BR" dirty="0"/>
          </a:p>
          <a:p>
            <a:r>
              <a:rPr lang="pt-BR" dirty="0"/>
              <a:t>Estou na procura do meu primeiro emprego e gostaria de receber uma </a:t>
            </a:r>
            <a:r>
              <a:rPr lang="pt-BR" dirty="0" smtClean="0"/>
              <a:t>chance, já cuidei de paginas esportivas no Facebook, paginas de 100 mil seguidores, 13 mil, 20 mil entre outras. </a:t>
            </a:r>
            <a:r>
              <a:rPr lang="pt-BR" dirty="0"/>
              <a:t>P</a:t>
            </a:r>
            <a:r>
              <a:rPr lang="pt-BR" dirty="0" smtClean="0"/>
              <a:t>osso agregar bastante na parte do </a:t>
            </a:r>
            <a:r>
              <a:rPr lang="pt-BR" smtClean="0"/>
              <a:t>marketing também.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0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82</TotalTime>
  <Words>135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Orgânico</vt:lpstr>
      <vt:lpstr>Tema do Office</vt:lpstr>
      <vt:lpstr>APRESENTAÇÃO PESSOAL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PESSOAL</dc:title>
  <dc:creator>Setor de Eventos</dc:creator>
  <cp:lastModifiedBy>Setor de Eventos</cp:lastModifiedBy>
  <cp:revision>8</cp:revision>
  <dcterms:created xsi:type="dcterms:W3CDTF">2022-10-05T18:47:58Z</dcterms:created>
  <dcterms:modified xsi:type="dcterms:W3CDTF">2022-10-05T20:10:44Z</dcterms:modified>
</cp:coreProperties>
</file>