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sldIdLst>
    <p:sldId id="256" r:id="rId2"/>
    <p:sldId id="285" r:id="rId3"/>
    <p:sldId id="334" r:id="rId4"/>
    <p:sldId id="444" r:id="rId5"/>
    <p:sldId id="348" r:id="rId6"/>
    <p:sldId id="44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5" r:id="rId16"/>
    <p:sldId id="506" r:id="rId17"/>
    <p:sldId id="507" r:id="rId18"/>
    <p:sldId id="508" r:id="rId19"/>
    <p:sldId id="509" r:id="rId20"/>
    <p:sldId id="510" r:id="rId21"/>
    <p:sldId id="513" r:id="rId22"/>
    <p:sldId id="511" r:id="rId23"/>
    <p:sldId id="512" r:id="rId24"/>
    <p:sldId id="514" r:id="rId25"/>
    <p:sldId id="515" r:id="rId26"/>
    <p:sldId id="516" r:id="rId27"/>
    <p:sldId id="517" r:id="rId28"/>
    <p:sldId id="520" r:id="rId29"/>
    <p:sldId id="518" r:id="rId30"/>
    <p:sldId id="519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32" r:id="rId39"/>
    <p:sldId id="528" r:id="rId40"/>
    <p:sldId id="529" r:id="rId41"/>
    <p:sldId id="533" r:id="rId42"/>
    <p:sldId id="37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285"/>
            <p14:sldId id="334"/>
            <p14:sldId id="444"/>
            <p14:sldId id="348"/>
            <p14:sldId id="44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  <p14:sldId id="509"/>
            <p14:sldId id="510"/>
            <p14:sldId id="513"/>
            <p14:sldId id="511"/>
            <p14:sldId id="512"/>
            <p14:sldId id="514"/>
            <p14:sldId id="515"/>
            <p14:sldId id="516"/>
            <p14:sldId id="517"/>
            <p14:sldId id="520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32"/>
            <p14:sldId id="528"/>
            <p14:sldId id="529"/>
            <p14:sldId id="533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97F"/>
    <a:srgbClr val="E0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54AA11-C614-48CC-9284-88CC8C9A88E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87E35EC4-9DED-41D5-9832-7BD08F96247D}">
      <dgm:prSet/>
      <dgm:spPr/>
      <dgm:t>
        <a:bodyPr/>
        <a:lstStyle/>
        <a:p>
          <a:pPr rtl="0"/>
          <a:r>
            <a:rPr lang="pt-BR" b="1" smtClean="0"/>
            <a:t>Exercícios de fixação</a:t>
          </a:r>
          <a:endParaRPr lang="pt-BR"/>
        </a:p>
      </dgm:t>
    </dgm:pt>
    <dgm:pt modelId="{FDFDBE4E-A3D2-488C-84FE-CC73CA50986B}" type="parTrans" cxnId="{5DB68C8D-1014-4E00-A588-6F4AD122527C}">
      <dgm:prSet/>
      <dgm:spPr/>
      <dgm:t>
        <a:bodyPr/>
        <a:lstStyle/>
        <a:p>
          <a:endParaRPr lang="pt-BR"/>
        </a:p>
      </dgm:t>
    </dgm:pt>
    <dgm:pt modelId="{48CD301A-FC47-4DCA-B79E-A43ED2440327}" type="sibTrans" cxnId="{5DB68C8D-1014-4E00-A588-6F4AD122527C}">
      <dgm:prSet/>
      <dgm:spPr/>
      <dgm:t>
        <a:bodyPr/>
        <a:lstStyle/>
        <a:p>
          <a:endParaRPr lang="pt-BR"/>
        </a:p>
      </dgm:t>
    </dgm:pt>
    <dgm:pt modelId="{087DFCD5-97A5-460C-B26A-13B259C5113F}">
      <dgm:prSet/>
      <dgm:spPr/>
      <dgm:t>
        <a:bodyPr/>
        <a:lstStyle/>
        <a:p>
          <a:pPr rtl="0"/>
          <a:r>
            <a:rPr lang="pt-BR" smtClean="0"/>
            <a:t>1) Crie uma pasta ou um projeto </a:t>
          </a:r>
          <a:r>
            <a:rPr lang="pt-BR" b="1" smtClean="0"/>
            <a:t>Problemas</a:t>
          </a:r>
          <a:r>
            <a:rPr lang="pt-BR" smtClean="0"/>
            <a:t>, crie um arquivo chamado </a:t>
          </a:r>
          <a:r>
            <a:rPr lang="pt-BR" b="1" smtClean="0"/>
            <a:t>AchaMaiorOuMenor.cs.</a:t>
          </a:r>
          <a:endParaRPr lang="pt-BR"/>
        </a:p>
      </dgm:t>
    </dgm:pt>
    <dgm:pt modelId="{D3CD1672-CAD4-4E39-8D10-EFDC34FB222F}" type="parTrans" cxnId="{74FFF259-E55B-4208-A387-DAB4CCA8FFF1}">
      <dgm:prSet/>
      <dgm:spPr/>
      <dgm:t>
        <a:bodyPr/>
        <a:lstStyle/>
        <a:p>
          <a:endParaRPr lang="pt-BR"/>
        </a:p>
      </dgm:t>
    </dgm:pt>
    <dgm:pt modelId="{01DB0032-F683-4036-B2CE-E86A3EB6E5BB}" type="sibTrans" cxnId="{74FFF259-E55B-4208-A387-DAB4CCA8FFF1}">
      <dgm:prSet/>
      <dgm:spPr/>
      <dgm:t>
        <a:bodyPr/>
        <a:lstStyle/>
        <a:p>
          <a:endParaRPr lang="pt-BR"/>
        </a:p>
      </dgm:t>
    </dgm:pt>
    <dgm:pt modelId="{AAA28650-5F03-4BE7-ABB7-C6226272283B}" type="pres">
      <dgm:prSet presAssocID="{8054AA11-C614-48CC-9284-88CC8C9A88E7}" presName="linear" presStyleCnt="0">
        <dgm:presLayoutVars>
          <dgm:animLvl val="lvl"/>
          <dgm:resizeHandles val="exact"/>
        </dgm:presLayoutVars>
      </dgm:prSet>
      <dgm:spPr/>
    </dgm:pt>
    <dgm:pt modelId="{FB35DD09-D394-42B2-8C45-3F951B32059E}" type="pres">
      <dgm:prSet presAssocID="{87E35EC4-9DED-41D5-9832-7BD08F96247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2084F47-889C-466C-A241-7112712E2B3F}" type="pres">
      <dgm:prSet presAssocID="{87E35EC4-9DED-41D5-9832-7BD08F96247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B3D6627-4580-4AE0-93C9-2C6D11178AA4}" type="presOf" srcId="{87E35EC4-9DED-41D5-9832-7BD08F96247D}" destId="{FB35DD09-D394-42B2-8C45-3F951B32059E}" srcOrd="0" destOrd="0" presId="urn:microsoft.com/office/officeart/2005/8/layout/vList2"/>
    <dgm:cxn modelId="{5DB68C8D-1014-4E00-A588-6F4AD122527C}" srcId="{8054AA11-C614-48CC-9284-88CC8C9A88E7}" destId="{87E35EC4-9DED-41D5-9832-7BD08F96247D}" srcOrd="0" destOrd="0" parTransId="{FDFDBE4E-A3D2-488C-84FE-CC73CA50986B}" sibTransId="{48CD301A-FC47-4DCA-B79E-A43ED2440327}"/>
    <dgm:cxn modelId="{1CC8487F-870B-46F4-9DE1-145276606158}" type="presOf" srcId="{8054AA11-C614-48CC-9284-88CC8C9A88E7}" destId="{AAA28650-5F03-4BE7-ABB7-C6226272283B}" srcOrd="0" destOrd="0" presId="urn:microsoft.com/office/officeart/2005/8/layout/vList2"/>
    <dgm:cxn modelId="{74FFF259-E55B-4208-A387-DAB4CCA8FFF1}" srcId="{87E35EC4-9DED-41D5-9832-7BD08F96247D}" destId="{087DFCD5-97A5-460C-B26A-13B259C5113F}" srcOrd="0" destOrd="0" parTransId="{D3CD1672-CAD4-4E39-8D10-EFDC34FB222F}" sibTransId="{01DB0032-F683-4036-B2CE-E86A3EB6E5BB}"/>
    <dgm:cxn modelId="{C1360E84-D270-4CE5-A62A-2F13A36A9E1E}" type="presOf" srcId="{087DFCD5-97A5-460C-B26A-13B259C5113F}" destId="{D2084F47-889C-466C-A241-7112712E2B3F}" srcOrd="0" destOrd="0" presId="urn:microsoft.com/office/officeart/2005/8/layout/vList2"/>
    <dgm:cxn modelId="{3D4F157E-FFF2-46A3-BECF-7FE090A63A20}" type="presParOf" srcId="{AAA28650-5F03-4BE7-ABB7-C6226272283B}" destId="{FB35DD09-D394-42B2-8C45-3F951B32059E}" srcOrd="0" destOrd="0" presId="urn:microsoft.com/office/officeart/2005/8/layout/vList2"/>
    <dgm:cxn modelId="{5EB0FAD8-7171-4E46-800B-94A3C560DE4C}" type="presParOf" srcId="{AAA28650-5F03-4BE7-ABB7-C6226272283B}" destId="{D2084F47-889C-466C-A241-7112712E2B3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1619AF-2FE5-49EC-8EB0-8D6B340545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2792E8-8D18-441A-BD17-9DA26B9314A0}">
      <dgm:prSet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pt-BR" b="1" dirty="0" smtClean="0"/>
            <a:t>Calcular a soma dos elementos de um </a:t>
          </a:r>
          <a:r>
            <a:rPr lang="pt-BR" b="1" dirty="0" err="1" smtClean="0"/>
            <a:t>array</a:t>
          </a:r>
          <a:endParaRPr lang="pt-BR" dirty="0"/>
        </a:p>
      </dgm:t>
    </dgm:pt>
    <dgm:pt modelId="{9F1F61D1-FEC8-4D38-A4E1-376CC9F7DDE5}" type="parTrans" cxnId="{42B5F8A4-0506-4747-AD56-27FA027CA100}">
      <dgm:prSet/>
      <dgm:spPr/>
      <dgm:t>
        <a:bodyPr/>
        <a:lstStyle/>
        <a:p>
          <a:endParaRPr lang="pt-BR"/>
        </a:p>
      </dgm:t>
    </dgm:pt>
    <dgm:pt modelId="{C084FD56-7871-463A-BAC4-C22859471AFC}" type="sibTrans" cxnId="{42B5F8A4-0506-4747-AD56-27FA027CA100}">
      <dgm:prSet/>
      <dgm:spPr/>
      <dgm:t>
        <a:bodyPr/>
        <a:lstStyle/>
        <a:p>
          <a:endParaRPr lang="pt-BR"/>
        </a:p>
      </dgm:t>
    </dgm:pt>
    <dgm:pt modelId="{50A3ABE3-65DB-476B-8D61-8D543429CABE}">
      <dgm:prSet/>
      <dgm:spPr/>
      <dgm:t>
        <a:bodyPr/>
        <a:lstStyle/>
        <a:p>
          <a:pPr rtl="0"/>
          <a:r>
            <a:rPr lang="pt-BR" dirty="0" smtClean="0"/>
            <a:t>Considere um </a:t>
          </a:r>
          <a:r>
            <a:rPr lang="pt-BR" dirty="0" err="1" smtClean="0"/>
            <a:t>array</a:t>
          </a:r>
          <a:r>
            <a:rPr lang="pt-BR" dirty="0" smtClean="0"/>
            <a:t> que armazena a quantidade de pontos que uma equipe de basquete efetuou nos jogos de um campeonato. A primeira posição do </a:t>
          </a:r>
          <a:r>
            <a:rPr lang="pt-BR" dirty="0" err="1" smtClean="0"/>
            <a:t>array</a:t>
          </a:r>
          <a:r>
            <a:rPr lang="pt-BR" dirty="0" smtClean="0"/>
            <a:t> armazena a quantidade de pontos efetuados no primeiro jogo. A segunda posição armazena a quantidade de pontos efetuados no segundo jogo. E assim por diante. A nossa tarefa é calcular quantos pontos essa equipe fez no campeonato todo.</a:t>
          </a:r>
          <a:endParaRPr lang="pt-BR" dirty="0"/>
        </a:p>
      </dgm:t>
    </dgm:pt>
    <dgm:pt modelId="{0A02EC16-4A0E-4AFF-943B-1BF7ED4BC8CB}" type="parTrans" cxnId="{90E567D5-FD74-4991-AC08-81F602F62528}">
      <dgm:prSet/>
      <dgm:spPr/>
      <dgm:t>
        <a:bodyPr/>
        <a:lstStyle/>
        <a:p>
          <a:endParaRPr lang="pt-BR"/>
        </a:p>
      </dgm:t>
    </dgm:pt>
    <dgm:pt modelId="{D9A8A947-E825-4558-A970-4AE701C87193}" type="sibTrans" cxnId="{90E567D5-FD74-4991-AC08-81F602F62528}">
      <dgm:prSet/>
      <dgm:spPr/>
      <dgm:t>
        <a:bodyPr/>
        <a:lstStyle/>
        <a:p>
          <a:endParaRPr lang="pt-BR"/>
        </a:p>
      </dgm:t>
    </dgm:pt>
    <dgm:pt modelId="{9DBDB533-C78A-4F02-A6FE-6C2F8FB3FB23}" type="pres">
      <dgm:prSet presAssocID="{231619AF-2FE5-49EC-8EB0-8D6B34054513}" presName="linear" presStyleCnt="0">
        <dgm:presLayoutVars>
          <dgm:animLvl val="lvl"/>
          <dgm:resizeHandles val="exact"/>
        </dgm:presLayoutVars>
      </dgm:prSet>
      <dgm:spPr/>
    </dgm:pt>
    <dgm:pt modelId="{E67150D6-BE88-4A94-9790-241ABE3C77F8}" type="pres">
      <dgm:prSet presAssocID="{632792E8-8D18-441A-BD17-9DA26B9314A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0A6F3A-9C79-4D71-BE04-D43AD143887E}" type="pres">
      <dgm:prSet presAssocID="{632792E8-8D18-441A-BD17-9DA26B9314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D874489-0E38-4140-97E9-3190F3DEE4E3}" type="presOf" srcId="{231619AF-2FE5-49EC-8EB0-8D6B34054513}" destId="{9DBDB533-C78A-4F02-A6FE-6C2F8FB3FB23}" srcOrd="0" destOrd="0" presId="urn:microsoft.com/office/officeart/2005/8/layout/vList2"/>
    <dgm:cxn modelId="{42B5F8A4-0506-4747-AD56-27FA027CA100}" srcId="{231619AF-2FE5-49EC-8EB0-8D6B34054513}" destId="{632792E8-8D18-441A-BD17-9DA26B9314A0}" srcOrd="0" destOrd="0" parTransId="{9F1F61D1-FEC8-4D38-A4E1-376CC9F7DDE5}" sibTransId="{C084FD56-7871-463A-BAC4-C22859471AFC}"/>
    <dgm:cxn modelId="{F5B4DD74-2079-48C4-A53B-181F4B2D8402}" type="presOf" srcId="{50A3ABE3-65DB-476B-8D61-8D543429CABE}" destId="{ED0A6F3A-9C79-4D71-BE04-D43AD143887E}" srcOrd="0" destOrd="0" presId="urn:microsoft.com/office/officeart/2005/8/layout/vList2"/>
    <dgm:cxn modelId="{90E567D5-FD74-4991-AC08-81F602F62528}" srcId="{632792E8-8D18-441A-BD17-9DA26B9314A0}" destId="{50A3ABE3-65DB-476B-8D61-8D543429CABE}" srcOrd="0" destOrd="0" parTransId="{0A02EC16-4A0E-4AFF-943B-1BF7ED4BC8CB}" sibTransId="{D9A8A947-E825-4558-A970-4AE701C87193}"/>
    <dgm:cxn modelId="{0EC6B8C5-48C0-4B60-9264-45124F7A2F06}" type="presOf" srcId="{632792E8-8D18-441A-BD17-9DA26B9314A0}" destId="{E67150D6-BE88-4A94-9790-241ABE3C77F8}" srcOrd="0" destOrd="0" presId="urn:microsoft.com/office/officeart/2005/8/layout/vList2"/>
    <dgm:cxn modelId="{71D0C461-17A2-4280-82F6-01728F84BCAE}" type="presParOf" srcId="{9DBDB533-C78A-4F02-A6FE-6C2F8FB3FB23}" destId="{E67150D6-BE88-4A94-9790-241ABE3C77F8}" srcOrd="0" destOrd="0" presId="urn:microsoft.com/office/officeart/2005/8/layout/vList2"/>
    <dgm:cxn modelId="{A6D58427-BF49-4270-93F1-2BAE24747A0C}" type="presParOf" srcId="{9DBDB533-C78A-4F02-A6FE-6C2F8FB3FB23}" destId="{ED0A6F3A-9C79-4D71-BE04-D43AD143887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80B0E9-4B1A-45F1-A8D4-448ADD7FE25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16FC7678-0B77-46E9-A21D-08658F1C63D9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DFC38F93-72A4-430E-9A0C-0EA419D1EA08}" type="parTrans" cxnId="{52B917B5-8748-4270-AC6A-9BD0C17D8E0D}">
      <dgm:prSet/>
      <dgm:spPr/>
      <dgm:t>
        <a:bodyPr/>
        <a:lstStyle/>
        <a:p>
          <a:endParaRPr lang="pt-BR"/>
        </a:p>
      </dgm:t>
    </dgm:pt>
    <dgm:pt modelId="{946EC3C2-AB29-4109-9220-C05FD682FC03}" type="sibTrans" cxnId="{52B917B5-8748-4270-AC6A-9BD0C17D8E0D}">
      <dgm:prSet/>
      <dgm:spPr/>
      <dgm:t>
        <a:bodyPr/>
        <a:lstStyle/>
        <a:p>
          <a:endParaRPr lang="pt-BR"/>
        </a:p>
      </dgm:t>
    </dgm:pt>
    <dgm:pt modelId="{545436DA-2EB3-429C-B720-53DF47275943}">
      <dgm:prSet/>
      <dgm:spPr/>
      <dgm:t>
        <a:bodyPr/>
        <a:lstStyle/>
        <a:p>
          <a:pPr rtl="0"/>
          <a:r>
            <a:rPr lang="pt-BR" smtClean="0"/>
            <a:t>A ideia é somar um elemento de cada vez. O primeiro passo da nossa estratégia é declarar uma variável para acumular os valores armazenados no array. Essa variável deve ser inicializada com o número 0 para não interferir no resultado final.</a:t>
          </a:r>
          <a:endParaRPr lang="pt-BR"/>
        </a:p>
      </dgm:t>
    </dgm:pt>
    <dgm:pt modelId="{55138719-CD2C-4AEF-BC7E-371AFB3CD24D}" type="parTrans" cxnId="{CF23D159-7476-45DD-BF89-D96307A6E66B}">
      <dgm:prSet/>
      <dgm:spPr/>
      <dgm:t>
        <a:bodyPr/>
        <a:lstStyle/>
        <a:p>
          <a:endParaRPr lang="pt-BR"/>
        </a:p>
      </dgm:t>
    </dgm:pt>
    <dgm:pt modelId="{6E1CDDAE-6E34-46DF-950D-4DAAFFB5DE3D}" type="sibTrans" cxnId="{CF23D159-7476-45DD-BF89-D96307A6E66B}">
      <dgm:prSet/>
      <dgm:spPr/>
      <dgm:t>
        <a:bodyPr/>
        <a:lstStyle/>
        <a:p>
          <a:endParaRPr lang="pt-BR"/>
        </a:p>
      </dgm:t>
    </dgm:pt>
    <dgm:pt modelId="{B1E72ADE-C09A-472E-9CF5-82E7B7F77149}" type="pres">
      <dgm:prSet presAssocID="{1E80B0E9-4B1A-45F1-A8D4-448ADD7FE253}" presName="Name0" presStyleCnt="0">
        <dgm:presLayoutVars>
          <dgm:dir/>
          <dgm:animLvl val="lvl"/>
          <dgm:resizeHandles val="exact"/>
        </dgm:presLayoutVars>
      </dgm:prSet>
      <dgm:spPr/>
    </dgm:pt>
    <dgm:pt modelId="{37C1213C-B741-42FA-A7D4-7D05A7FFEEC8}" type="pres">
      <dgm:prSet presAssocID="{16FC7678-0B77-46E9-A21D-08658F1C63D9}" presName="composite" presStyleCnt="0"/>
      <dgm:spPr/>
    </dgm:pt>
    <dgm:pt modelId="{53BF0E80-2D40-407A-A69E-B75467DFA218}" type="pres">
      <dgm:prSet presAssocID="{16FC7678-0B77-46E9-A21D-08658F1C63D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5213A0B-37D2-418A-976B-2C9B045BB927}" type="pres">
      <dgm:prSet presAssocID="{16FC7678-0B77-46E9-A21D-08658F1C63D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EC8D672-0A60-40C8-97B1-CCDF7B85F46B}" type="presOf" srcId="{545436DA-2EB3-429C-B720-53DF47275943}" destId="{85213A0B-37D2-418A-976B-2C9B045BB927}" srcOrd="0" destOrd="0" presId="urn:microsoft.com/office/officeart/2005/8/layout/hList1"/>
    <dgm:cxn modelId="{43A88219-A075-498C-8045-B7F1843828F3}" type="presOf" srcId="{1E80B0E9-4B1A-45F1-A8D4-448ADD7FE253}" destId="{B1E72ADE-C09A-472E-9CF5-82E7B7F77149}" srcOrd="0" destOrd="0" presId="urn:microsoft.com/office/officeart/2005/8/layout/hList1"/>
    <dgm:cxn modelId="{52B917B5-8748-4270-AC6A-9BD0C17D8E0D}" srcId="{1E80B0E9-4B1A-45F1-A8D4-448ADD7FE253}" destId="{16FC7678-0B77-46E9-A21D-08658F1C63D9}" srcOrd="0" destOrd="0" parTransId="{DFC38F93-72A4-430E-9A0C-0EA419D1EA08}" sibTransId="{946EC3C2-AB29-4109-9220-C05FD682FC03}"/>
    <dgm:cxn modelId="{CF23D159-7476-45DD-BF89-D96307A6E66B}" srcId="{16FC7678-0B77-46E9-A21D-08658F1C63D9}" destId="{545436DA-2EB3-429C-B720-53DF47275943}" srcOrd="0" destOrd="0" parTransId="{55138719-CD2C-4AEF-BC7E-371AFB3CD24D}" sibTransId="{6E1CDDAE-6E34-46DF-950D-4DAAFFB5DE3D}"/>
    <dgm:cxn modelId="{B27705F1-9B69-4548-A7C8-F5CF70594D02}" type="presOf" srcId="{16FC7678-0B77-46E9-A21D-08658F1C63D9}" destId="{53BF0E80-2D40-407A-A69E-B75467DFA218}" srcOrd="0" destOrd="0" presId="urn:microsoft.com/office/officeart/2005/8/layout/hList1"/>
    <dgm:cxn modelId="{153DB191-9D90-42C6-B9AC-C5E723B9AED9}" type="presParOf" srcId="{B1E72ADE-C09A-472E-9CF5-82E7B7F77149}" destId="{37C1213C-B741-42FA-A7D4-7D05A7FFEEC8}" srcOrd="0" destOrd="0" presId="urn:microsoft.com/office/officeart/2005/8/layout/hList1"/>
    <dgm:cxn modelId="{9CDF1FE8-607F-4290-BDF6-F2E8118206C9}" type="presParOf" srcId="{37C1213C-B741-42FA-A7D4-7D05A7FFEEC8}" destId="{53BF0E80-2D40-407A-A69E-B75467DFA218}" srcOrd="0" destOrd="0" presId="urn:microsoft.com/office/officeart/2005/8/layout/hList1"/>
    <dgm:cxn modelId="{61EF5EEC-3A1C-4CD9-88E4-639D5615EFC4}" type="presParOf" srcId="{37C1213C-B741-42FA-A7D4-7D05A7FFEEC8}" destId="{85213A0B-37D2-418A-976B-2C9B045BB92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D6C9632-792A-498C-BE7F-562858C5BC40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D40B9C60-92DE-4F7F-BE1A-12B7DD291A82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6820D890-8C14-4A43-85F7-2DAEDFA6D7A5}" type="parTrans" cxnId="{C6A18BD8-35D1-4BD3-BEF1-62C27DB2B8E2}">
      <dgm:prSet/>
      <dgm:spPr/>
      <dgm:t>
        <a:bodyPr/>
        <a:lstStyle/>
        <a:p>
          <a:endParaRPr lang="pt-BR"/>
        </a:p>
      </dgm:t>
    </dgm:pt>
    <dgm:pt modelId="{8D969602-3FA9-4630-8A06-482CDFB1F959}" type="sibTrans" cxnId="{C6A18BD8-35D1-4BD3-BEF1-62C27DB2B8E2}">
      <dgm:prSet/>
      <dgm:spPr/>
      <dgm:t>
        <a:bodyPr/>
        <a:lstStyle/>
        <a:p>
          <a:endParaRPr lang="pt-BR"/>
        </a:p>
      </dgm:t>
    </dgm:pt>
    <dgm:pt modelId="{9C9CB5EF-2131-4CC9-B301-CCE807DFD13A}">
      <dgm:prSet/>
      <dgm:spPr/>
      <dgm:t>
        <a:bodyPr/>
        <a:lstStyle/>
        <a:p>
          <a:pPr rtl="0"/>
          <a:r>
            <a:rPr lang="pt-BR" dirty="0" smtClean="0"/>
            <a:t>Na sequência, os elementos serão adicionados na variável soma uma um.</a:t>
          </a:r>
          <a:endParaRPr lang="pt-BR" dirty="0"/>
        </a:p>
      </dgm:t>
    </dgm:pt>
    <dgm:pt modelId="{CF96989B-B6A4-44B6-8AEE-ADA24FEF1986}" type="parTrans" cxnId="{567AD482-6BB3-43D2-837A-310C520AC65C}">
      <dgm:prSet/>
      <dgm:spPr/>
      <dgm:t>
        <a:bodyPr/>
        <a:lstStyle/>
        <a:p>
          <a:endParaRPr lang="pt-BR"/>
        </a:p>
      </dgm:t>
    </dgm:pt>
    <dgm:pt modelId="{C1B05458-3CC3-4B79-ACC4-FF1E443849A2}" type="sibTrans" cxnId="{567AD482-6BB3-43D2-837A-310C520AC65C}">
      <dgm:prSet/>
      <dgm:spPr/>
      <dgm:t>
        <a:bodyPr/>
        <a:lstStyle/>
        <a:p>
          <a:endParaRPr lang="pt-BR"/>
        </a:p>
      </dgm:t>
    </dgm:pt>
    <dgm:pt modelId="{393963D5-CA21-4702-9DC4-E63C8764E9FA}" type="pres">
      <dgm:prSet presAssocID="{ED6C9632-792A-498C-BE7F-562858C5BC40}" presName="linear" presStyleCnt="0">
        <dgm:presLayoutVars>
          <dgm:animLvl val="lvl"/>
          <dgm:resizeHandles val="exact"/>
        </dgm:presLayoutVars>
      </dgm:prSet>
      <dgm:spPr/>
    </dgm:pt>
    <dgm:pt modelId="{11E71754-D87C-473A-96B8-E7E41F7C7EF6}" type="pres">
      <dgm:prSet presAssocID="{D40B9C60-92DE-4F7F-BE1A-12B7DD291A8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830EC53-C17B-463D-9345-EA76563C73A8}" type="pres">
      <dgm:prSet presAssocID="{D40B9C60-92DE-4F7F-BE1A-12B7DD291A8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82618D7-C8C2-4271-B67A-8C6DE6418A0C}" type="presOf" srcId="{ED6C9632-792A-498C-BE7F-562858C5BC40}" destId="{393963D5-CA21-4702-9DC4-E63C8764E9FA}" srcOrd="0" destOrd="0" presId="urn:microsoft.com/office/officeart/2005/8/layout/vList2"/>
    <dgm:cxn modelId="{514CA4BF-712D-4249-8BA4-1DB3CBA41DC0}" type="presOf" srcId="{9C9CB5EF-2131-4CC9-B301-CCE807DFD13A}" destId="{4830EC53-C17B-463D-9345-EA76563C73A8}" srcOrd="0" destOrd="0" presId="urn:microsoft.com/office/officeart/2005/8/layout/vList2"/>
    <dgm:cxn modelId="{94753C04-D904-440A-BF81-0766AE6D99C5}" type="presOf" srcId="{D40B9C60-92DE-4F7F-BE1A-12B7DD291A82}" destId="{11E71754-D87C-473A-96B8-E7E41F7C7EF6}" srcOrd="0" destOrd="0" presId="urn:microsoft.com/office/officeart/2005/8/layout/vList2"/>
    <dgm:cxn modelId="{C6A18BD8-35D1-4BD3-BEF1-62C27DB2B8E2}" srcId="{ED6C9632-792A-498C-BE7F-562858C5BC40}" destId="{D40B9C60-92DE-4F7F-BE1A-12B7DD291A82}" srcOrd="0" destOrd="0" parTransId="{6820D890-8C14-4A43-85F7-2DAEDFA6D7A5}" sibTransId="{8D969602-3FA9-4630-8A06-482CDFB1F959}"/>
    <dgm:cxn modelId="{567AD482-6BB3-43D2-837A-310C520AC65C}" srcId="{D40B9C60-92DE-4F7F-BE1A-12B7DD291A82}" destId="{9C9CB5EF-2131-4CC9-B301-CCE807DFD13A}" srcOrd="0" destOrd="0" parTransId="{CF96989B-B6A4-44B6-8AEE-ADA24FEF1986}" sibTransId="{C1B05458-3CC3-4B79-ACC4-FF1E443849A2}"/>
    <dgm:cxn modelId="{E8E535D8-1CAC-41C5-88FC-DFD6DC99951E}" type="presParOf" srcId="{393963D5-CA21-4702-9DC4-E63C8764E9FA}" destId="{11E71754-D87C-473A-96B8-E7E41F7C7EF6}" srcOrd="0" destOrd="0" presId="urn:microsoft.com/office/officeart/2005/8/layout/vList2"/>
    <dgm:cxn modelId="{47C2B0EA-723D-4B1B-B2B6-BFC634FC889F}" type="presParOf" srcId="{393963D5-CA21-4702-9DC4-E63C8764E9FA}" destId="{4830EC53-C17B-463D-9345-EA76563C73A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30D420-C6FE-4D76-9E3F-C4976204065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77190DC-2A44-4379-9325-F999517A1406}">
      <dgm:prSet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0670B10F-458E-4031-9F40-53A229B2029A}" type="parTrans" cxnId="{9F123E4E-7C07-46D6-A020-49E80E69AB6D}">
      <dgm:prSet/>
      <dgm:spPr/>
      <dgm:t>
        <a:bodyPr/>
        <a:lstStyle/>
        <a:p>
          <a:endParaRPr lang="pt-BR"/>
        </a:p>
      </dgm:t>
    </dgm:pt>
    <dgm:pt modelId="{85F18C71-7E96-4EE8-86C2-D2005FB4E905}" type="sibTrans" cxnId="{9F123E4E-7C07-46D6-A020-49E80E69AB6D}">
      <dgm:prSet/>
      <dgm:spPr/>
      <dgm:t>
        <a:bodyPr/>
        <a:lstStyle/>
        <a:p>
          <a:endParaRPr lang="pt-BR"/>
        </a:p>
      </dgm:t>
    </dgm:pt>
    <dgm:pt modelId="{B008FB37-EB7B-4731-A327-F633A76E67E1}">
      <dgm:prSet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pPr rtl="0"/>
          <a:r>
            <a:rPr lang="pt-BR" smtClean="0"/>
            <a:t>Ao final do laço, a valor da variável soma é justamente a somatória dos valores contidos no array. Então, para finalizar, basta devolver esse valor.</a:t>
          </a:r>
          <a:endParaRPr lang="pt-BR"/>
        </a:p>
      </dgm:t>
    </dgm:pt>
    <dgm:pt modelId="{B1E63D46-4AFB-446D-B60C-954D90201844}" type="parTrans" cxnId="{4078EB4C-67C7-4F13-9280-B551876E6C52}">
      <dgm:prSet/>
      <dgm:spPr/>
      <dgm:t>
        <a:bodyPr/>
        <a:lstStyle/>
        <a:p>
          <a:endParaRPr lang="pt-BR"/>
        </a:p>
      </dgm:t>
    </dgm:pt>
    <dgm:pt modelId="{DE53B766-2223-4AE0-BE64-AA19EDCFF78C}" type="sibTrans" cxnId="{4078EB4C-67C7-4F13-9280-B551876E6C52}">
      <dgm:prSet/>
      <dgm:spPr/>
      <dgm:t>
        <a:bodyPr/>
        <a:lstStyle/>
        <a:p>
          <a:endParaRPr lang="pt-BR"/>
        </a:p>
      </dgm:t>
    </dgm:pt>
    <dgm:pt modelId="{66D464A0-8F2B-44EA-8C23-66AC3556D7AB}" type="pres">
      <dgm:prSet presAssocID="{2030D420-C6FE-4D76-9E3F-C4976204065A}" presName="Name0" presStyleCnt="0">
        <dgm:presLayoutVars>
          <dgm:dir/>
          <dgm:animLvl val="lvl"/>
          <dgm:resizeHandles val="exact"/>
        </dgm:presLayoutVars>
      </dgm:prSet>
      <dgm:spPr/>
    </dgm:pt>
    <dgm:pt modelId="{FAD1DC52-A475-498A-94D6-FE7FA298CECB}" type="pres">
      <dgm:prSet presAssocID="{977190DC-2A44-4379-9325-F999517A1406}" presName="composite" presStyleCnt="0"/>
      <dgm:spPr/>
    </dgm:pt>
    <dgm:pt modelId="{829F6FCB-B578-485C-8D47-1246345D9E49}" type="pres">
      <dgm:prSet presAssocID="{977190DC-2A44-4379-9325-F999517A140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888BC2F-1686-4C9A-9646-E1EE6BEC34E5}" type="pres">
      <dgm:prSet presAssocID="{977190DC-2A44-4379-9325-F999517A140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32CF529-CA81-425E-A575-E4981F28B924}" type="presOf" srcId="{B008FB37-EB7B-4731-A327-F633A76E67E1}" destId="{3888BC2F-1686-4C9A-9646-E1EE6BEC34E5}" srcOrd="0" destOrd="0" presId="urn:microsoft.com/office/officeart/2005/8/layout/hList1"/>
    <dgm:cxn modelId="{9F123E4E-7C07-46D6-A020-49E80E69AB6D}" srcId="{2030D420-C6FE-4D76-9E3F-C4976204065A}" destId="{977190DC-2A44-4379-9325-F999517A1406}" srcOrd="0" destOrd="0" parTransId="{0670B10F-458E-4031-9F40-53A229B2029A}" sibTransId="{85F18C71-7E96-4EE8-86C2-D2005FB4E905}"/>
    <dgm:cxn modelId="{D2E49651-F955-47A6-9642-A5813B27E943}" type="presOf" srcId="{2030D420-C6FE-4D76-9E3F-C4976204065A}" destId="{66D464A0-8F2B-44EA-8C23-66AC3556D7AB}" srcOrd="0" destOrd="0" presId="urn:microsoft.com/office/officeart/2005/8/layout/hList1"/>
    <dgm:cxn modelId="{4078EB4C-67C7-4F13-9280-B551876E6C52}" srcId="{977190DC-2A44-4379-9325-F999517A1406}" destId="{B008FB37-EB7B-4731-A327-F633A76E67E1}" srcOrd="0" destOrd="0" parTransId="{B1E63D46-4AFB-446D-B60C-954D90201844}" sibTransId="{DE53B766-2223-4AE0-BE64-AA19EDCFF78C}"/>
    <dgm:cxn modelId="{691EB721-A096-4833-970A-497086CDF248}" type="presOf" srcId="{977190DC-2A44-4379-9325-F999517A1406}" destId="{829F6FCB-B578-485C-8D47-1246345D9E49}" srcOrd="0" destOrd="0" presId="urn:microsoft.com/office/officeart/2005/8/layout/hList1"/>
    <dgm:cxn modelId="{29830A2F-08E3-4FD7-BB5C-C7A9875666E1}" type="presParOf" srcId="{66D464A0-8F2B-44EA-8C23-66AC3556D7AB}" destId="{FAD1DC52-A475-498A-94D6-FE7FA298CECB}" srcOrd="0" destOrd="0" presId="urn:microsoft.com/office/officeart/2005/8/layout/hList1"/>
    <dgm:cxn modelId="{083F6DC7-F622-468F-A39D-A587FAE35C56}" type="presParOf" srcId="{FAD1DC52-A475-498A-94D6-FE7FA298CECB}" destId="{829F6FCB-B578-485C-8D47-1246345D9E49}" srcOrd="0" destOrd="0" presId="urn:microsoft.com/office/officeart/2005/8/layout/hList1"/>
    <dgm:cxn modelId="{4F226459-3E82-401E-AAEF-F5B67E9FFF16}" type="presParOf" srcId="{FAD1DC52-A475-498A-94D6-FE7FA298CECB}" destId="{3888BC2F-1686-4C9A-9646-E1EE6BEC34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B391BE-96A2-48D6-9E60-7E355B5216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9511C3F-C149-4309-9235-AFB398220B02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pt-BR" b="1" smtClean="0"/>
            <a:t>Exercícios de fixação</a:t>
          </a:r>
          <a:endParaRPr lang="pt-BR"/>
        </a:p>
      </dgm:t>
    </dgm:pt>
    <dgm:pt modelId="{E32EE0EE-49A9-4C5A-8845-08AA71B63C1F}" type="parTrans" cxnId="{435241CF-1A82-4C6B-9390-8F0D66FAE6BA}">
      <dgm:prSet/>
      <dgm:spPr/>
      <dgm:t>
        <a:bodyPr/>
        <a:lstStyle/>
        <a:p>
          <a:endParaRPr lang="pt-BR"/>
        </a:p>
      </dgm:t>
    </dgm:pt>
    <dgm:pt modelId="{DF2DC3E5-E1E1-45BD-BB49-B159D85D8123}" type="sibTrans" cxnId="{435241CF-1A82-4C6B-9390-8F0D66FAE6BA}">
      <dgm:prSet/>
      <dgm:spPr/>
      <dgm:t>
        <a:bodyPr/>
        <a:lstStyle/>
        <a:p>
          <a:endParaRPr lang="pt-BR"/>
        </a:p>
      </dgm:t>
    </dgm:pt>
    <dgm:pt modelId="{B7F986E7-D23C-4FE3-940C-D4493D6EBA48}">
      <dgm:prSet/>
      <dgm:spPr/>
      <dgm:t>
        <a:bodyPr/>
        <a:lstStyle/>
        <a:p>
          <a:pPr rtl="0"/>
          <a:r>
            <a:rPr lang="pt-BR" dirty="0" smtClean="0"/>
            <a:t>2) Na pasta problemas, crie um arquivo chamado </a:t>
          </a:r>
          <a:r>
            <a:rPr lang="pt-BR" b="1" dirty="0" err="1" smtClean="0"/>
            <a:t>SomaElementos.cs</a:t>
          </a:r>
          <a:r>
            <a:rPr lang="pt-BR" dirty="0" smtClean="0"/>
            <a:t>. Implemente um programa em C#.</a:t>
          </a:r>
          <a:endParaRPr lang="pt-BR" dirty="0"/>
        </a:p>
      </dgm:t>
    </dgm:pt>
    <dgm:pt modelId="{BC1A0AF4-9C37-4F7B-AF02-BE2F149D3954}" type="parTrans" cxnId="{678F3138-CB01-48F4-9865-489C2F1191B3}">
      <dgm:prSet/>
      <dgm:spPr/>
      <dgm:t>
        <a:bodyPr/>
        <a:lstStyle/>
        <a:p>
          <a:endParaRPr lang="pt-BR"/>
        </a:p>
      </dgm:t>
    </dgm:pt>
    <dgm:pt modelId="{AFA79598-9988-444E-B85E-C95EA8FE2DDA}" type="sibTrans" cxnId="{678F3138-CB01-48F4-9865-489C2F1191B3}">
      <dgm:prSet/>
      <dgm:spPr/>
      <dgm:t>
        <a:bodyPr/>
        <a:lstStyle/>
        <a:p>
          <a:endParaRPr lang="pt-BR"/>
        </a:p>
      </dgm:t>
    </dgm:pt>
    <dgm:pt modelId="{76F756E5-501B-4BB4-912D-71F124185236}" type="pres">
      <dgm:prSet presAssocID="{76B391BE-96A2-48D6-9E60-7E355B5216EB}" presName="Name0" presStyleCnt="0">
        <dgm:presLayoutVars>
          <dgm:dir/>
          <dgm:animLvl val="lvl"/>
          <dgm:resizeHandles val="exact"/>
        </dgm:presLayoutVars>
      </dgm:prSet>
      <dgm:spPr/>
    </dgm:pt>
    <dgm:pt modelId="{3393AC34-E4FF-4749-BD31-17CEE80EEBAE}" type="pres">
      <dgm:prSet presAssocID="{89511C3F-C149-4309-9235-AFB398220B02}" presName="composite" presStyleCnt="0"/>
      <dgm:spPr/>
    </dgm:pt>
    <dgm:pt modelId="{6E52B567-D97C-4120-A1F8-BFB09B256BC7}" type="pres">
      <dgm:prSet presAssocID="{89511C3F-C149-4309-9235-AFB398220B0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316267B-6576-41E8-9CD8-411B1CF38399}" type="pres">
      <dgm:prSet presAssocID="{89511C3F-C149-4309-9235-AFB398220B0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A88B2D5-86E0-4089-A5AB-7F7CAA55F8FD}" type="presOf" srcId="{B7F986E7-D23C-4FE3-940C-D4493D6EBA48}" destId="{0316267B-6576-41E8-9CD8-411B1CF38399}" srcOrd="0" destOrd="0" presId="urn:microsoft.com/office/officeart/2005/8/layout/hList1"/>
    <dgm:cxn modelId="{678F3138-CB01-48F4-9865-489C2F1191B3}" srcId="{89511C3F-C149-4309-9235-AFB398220B02}" destId="{B7F986E7-D23C-4FE3-940C-D4493D6EBA48}" srcOrd="0" destOrd="0" parTransId="{BC1A0AF4-9C37-4F7B-AF02-BE2F149D3954}" sibTransId="{AFA79598-9988-444E-B85E-C95EA8FE2DDA}"/>
    <dgm:cxn modelId="{435241CF-1A82-4C6B-9390-8F0D66FAE6BA}" srcId="{76B391BE-96A2-48D6-9E60-7E355B5216EB}" destId="{89511C3F-C149-4309-9235-AFB398220B02}" srcOrd="0" destOrd="0" parTransId="{E32EE0EE-49A9-4C5A-8845-08AA71B63C1F}" sibTransId="{DF2DC3E5-E1E1-45BD-BB49-B159D85D8123}"/>
    <dgm:cxn modelId="{D7F9BB7E-F9F3-480B-9899-570F55A83683}" type="presOf" srcId="{76B391BE-96A2-48D6-9E60-7E355B5216EB}" destId="{76F756E5-501B-4BB4-912D-71F124185236}" srcOrd="0" destOrd="0" presId="urn:microsoft.com/office/officeart/2005/8/layout/hList1"/>
    <dgm:cxn modelId="{6D1C767D-DC89-4AB2-BC1A-71C1EA2B7C4A}" type="presOf" srcId="{89511C3F-C149-4309-9235-AFB398220B02}" destId="{6E52B567-D97C-4120-A1F8-BFB09B256BC7}" srcOrd="0" destOrd="0" presId="urn:microsoft.com/office/officeart/2005/8/layout/hList1"/>
    <dgm:cxn modelId="{E57B8DD0-A6C0-45A2-AC2D-82DAE864DA60}" type="presParOf" srcId="{76F756E5-501B-4BB4-912D-71F124185236}" destId="{3393AC34-E4FF-4749-BD31-17CEE80EEBAE}" srcOrd="0" destOrd="0" presId="urn:microsoft.com/office/officeart/2005/8/layout/hList1"/>
    <dgm:cxn modelId="{F4D3C379-258C-403B-B498-96C332CF102F}" type="presParOf" srcId="{3393AC34-E4FF-4749-BD31-17CEE80EEBAE}" destId="{6E52B567-D97C-4120-A1F8-BFB09B256BC7}" srcOrd="0" destOrd="0" presId="urn:microsoft.com/office/officeart/2005/8/layout/hList1"/>
    <dgm:cxn modelId="{8641C519-43A1-4960-A9DE-81DB7A277860}" type="presParOf" srcId="{3393AC34-E4FF-4749-BD31-17CEE80EEBAE}" destId="{0316267B-6576-41E8-9CD8-411B1CF38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28535F9-0C98-43EF-899B-B9B0FDBDDB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5902E9E-E118-4E3C-A7F1-9184230394C4}">
      <dgm:prSet/>
      <dgm:spPr>
        <a:solidFill>
          <a:srgbClr val="0070C0"/>
        </a:solidFill>
      </dgm:spPr>
      <dgm:t>
        <a:bodyPr/>
        <a:lstStyle/>
        <a:p>
          <a:pPr rtl="0"/>
          <a:r>
            <a:rPr lang="pt-BR" b="1" smtClean="0"/>
            <a:t>Calcular a média dos elementos de um array</a:t>
          </a:r>
          <a:endParaRPr lang="pt-BR"/>
        </a:p>
      </dgm:t>
    </dgm:pt>
    <dgm:pt modelId="{60670D14-ACBE-45CA-9404-B6478E656CA8}" type="parTrans" cxnId="{75A8FB4C-AECF-4CF2-A0FA-F051B76E3829}">
      <dgm:prSet/>
      <dgm:spPr/>
      <dgm:t>
        <a:bodyPr/>
        <a:lstStyle/>
        <a:p>
          <a:endParaRPr lang="pt-BR"/>
        </a:p>
      </dgm:t>
    </dgm:pt>
    <dgm:pt modelId="{33902C5D-A831-4EC2-8476-CB6E68475F67}" type="sibTrans" cxnId="{75A8FB4C-AECF-4CF2-A0FA-F051B76E3829}">
      <dgm:prSet/>
      <dgm:spPr/>
      <dgm:t>
        <a:bodyPr/>
        <a:lstStyle/>
        <a:p>
          <a:endParaRPr lang="pt-BR"/>
        </a:p>
      </dgm:t>
    </dgm:pt>
    <dgm:pt modelId="{C4C788E1-9BCD-4B34-A87E-4AAFC0413149}">
      <dgm:prSet/>
      <dgm:spPr/>
      <dgm:t>
        <a:bodyPr/>
        <a:lstStyle/>
        <a:p>
          <a:pPr rtl="0"/>
          <a:r>
            <a:rPr lang="pt-BR" dirty="0" smtClean="0"/>
            <a:t>Considere um </a:t>
          </a:r>
          <a:r>
            <a:rPr lang="pt-BR" dirty="0" err="1" smtClean="0"/>
            <a:t>array</a:t>
          </a:r>
          <a:r>
            <a:rPr lang="pt-BR" dirty="0" smtClean="0"/>
            <a:t> que armazena a quantidade de pontos que uma equipe de basquete efetuou nos jogos de um campeonato. A primeira posição do </a:t>
          </a:r>
          <a:r>
            <a:rPr lang="pt-BR" dirty="0" err="1" smtClean="0"/>
            <a:t>array</a:t>
          </a:r>
          <a:r>
            <a:rPr lang="pt-BR" dirty="0" smtClean="0"/>
            <a:t> armazena a quantidade de pontos efetuados no primeiro jogo. A segunda posição armazena a quantidade de pontos efetuados no segundo jogo. E assim por diante. A nossa tarefa é calcular quantos pontos em média essa equipe efetua por partida.</a:t>
          </a:r>
          <a:endParaRPr lang="pt-BR" dirty="0"/>
        </a:p>
      </dgm:t>
    </dgm:pt>
    <dgm:pt modelId="{802577DD-722C-43F5-A0D3-C8B6B75BA7ED}" type="parTrans" cxnId="{234DAE14-B250-4508-8179-9BE854041C98}">
      <dgm:prSet/>
      <dgm:spPr/>
      <dgm:t>
        <a:bodyPr/>
        <a:lstStyle/>
        <a:p>
          <a:endParaRPr lang="pt-BR"/>
        </a:p>
      </dgm:t>
    </dgm:pt>
    <dgm:pt modelId="{69105667-1144-4CE6-8836-3670BF3E9EA8}" type="sibTrans" cxnId="{234DAE14-B250-4508-8179-9BE854041C98}">
      <dgm:prSet/>
      <dgm:spPr/>
      <dgm:t>
        <a:bodyPr/>
        <a:lstStyle/>
        <a:p>
          <a:endParaRPr lang="pt-BR"/>
        </a:p>
      </dgm:t>
    </dgm:pt>
    <dgm:pt modelId="{B2C6D8FD-2CA4-4FA3-8FD0-C12B25EF4EB1}" type="pres">
      <dgm:prSet presAssocID="{028535F9-0C98-43EF-899B-B9B0FDBDDBAE}" presName="linear" presStyleCnt="0">
        <dgm:presLayoutVars>
          <dgm:animLvl val="lvl"/>
          <dgm:resizeHandles val="exact"/>
        </dgm:presLayoutVars>
      </dgm:prSet>
      <dgm:spPr/>
    </dgm:pt>
    <dgm:pt modelId="{400EF7AE-38FC-4A53-A48E-3271BDA15B74}" type="pres">
      <dgm:prSet presAssocID="{05902E9E-E118-4E3C-A7F1-9184230394C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E806EF-7F63-4ED5-931A-418486C7614E}" type="pres">
      <dgm:prSet presAssocID="{05902E9E-E118-4E3C-A7F1-9184230394C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5A8FB4C-AECF-4CF2-A0FA-F051B76E3829}" srcId="{028535F9-0C98-43EF-899B-B9B0FDBDDBAE}" destId="{05902E9E-E118-4E3C-A7F1-9184230394C4}" srcOrd="0" destOrd="0" parTransId="{60670D14-ACBE-45CA-9404-B6478E656CA8}" sibTransId="{33902C5D-A831-4EC2-8476-CB6E68475F67}"/>
    <dgm:cxn modelId="{D03CB0A6-E29D-49B8-805F-EDB391F71442}" type="presOf" srcId="{05902E9E-E118-4E3C-A7F1-9184230394C4}" destId="{400EF7AE-38FC-4A53-A48E-3271BDA15B74}" srcOrd="0" destOrd="0" presId="urn:microsoft.com/office/officeart/2005/8/layout/vList2"/>
    <dgm:cxn modelId="{234DAE14-B250-4508-8179-9BE854041C98}" srcId="{05902E9E-E118-4E3C-A7F1-9184230394C4}" destId="{C4C788E1-9BCD-4B34-A87E-4AAFC0413149}" srcOrd="0" destOrd="0" parTransId="{802577DD-722C-43F5-A0D3-C8B6B75BA7ED}" sibTransId="{69105667-1144-4CE6-8836-3670BF3E9EA8}"/>
    <dgm:cxn modelId="{AD651F16-4500-4EEE-A52A-3295F8CC4F9C}" type="presOf" srcId="{C4C788E1-9BCD-4B34-A87E-4AAFC0413149}" destId="{ADE806EF-7F63-4ED5-931A-418486C7614E}" srcOrd="0" destOrd="0" presId="urn:microsoft.com/office/officeart/2005/8/layout/vList2"/>
    <dgm:cxn modelId="{F6B98B88-788A-42F6-B24F-9833A7320C4A}" type="presOf" srcId="{028535F9-0C98-43EF-899B-B9B0FDBDDBAE}" destId="{B2C6D8FD-2CA4-4FA3-8FD0-C12B25EF4EB1}" srcOrd="0" destOrd="0" presId="urn:microsoft.com/office/officeart/2005/8/layout/vList2"/>
    <dgm:cxn modelId="{A7A5A74F-BC70-42DB-8BAD-F9585A0D01B3}" type="presParOf" srcId="{B2C6D8FD-2CA4-4FA3-8FD0-C12B25EF4EB1}" destId="{400EF7AE-38FC-4A53-A48E-3271BDA15B74}" srcOrd="0" destOrd="0" presId="urn:microsoft.com/office/officeart/2005/8/layout/vList2"/>
    <dgm:cxn modelId="{185EE703-DB89-4E0F-9201-8DF76EBCF22A}" type="presParOf" srcId="{B2C6D8FD-2CA4-4FA3-8FD0-C12B25EF4EB1}" destId="{ADE806EF-7F63-4ED5-931A-418486C761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F93F84-C236-4C30-865E-E3553D4B16C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9D19FE8-7456-422F-93E6-B176A141770D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37B57E85-5599-4909-9ECA-B97584301878}" type="parTrans" cxnId="{6548E3DC-E327-46D2-A0F9-833B89914009}">
      <dgm:prSet/>
      <dgm:spPr/>
      <dgm:t>
        <a:bodyPr/>
        <a:lstStyle/>
        <a:p>
          <a:endParaRPr lang="pt-BR"/>
        </a:p>
      </dgm:t>
    </dgm:pt>
    <dgm:pt modelId="{0E6BFB5F-F3ED-49D1-9A6D-CB3B9DA04807}" type="sibTrans" cxnId="{6548E3DC-E327-46D2-A0F9-833B89914009}">
      <dgm:prSet/>
      <dgm:spPr/>
      <dgm:t>
        <a:bodyPr/>
        <a:lstStyle/>
        <a:p>
          <a:endParaRPr lang="pt-BR"/>
        </a:p>
      </dgm:t>
    </dgm:pt>
    <dgm:pt modelId="{BD8E41B7-4E7E-4E47-88BA-D665EA34A769}">
      <dgm:prSet/>
      <dgm:spPr/>
      <dgm:t>
        <a:bodyPr/>
        <a:lstStyle/>
        <a:p>
          <a:pPr algn="just" rtl="0"/>
          <a:r>
            <a:rPr lang="pt-BR" dirty="0" smtClean="0"/>
            <a:t>O cálculo da média pode ser realizado em duas etapas. Na primeira, somamos os valores armazenados no </a:t>
          </a:r>
          <a:r>
            <a:rPr lang="pt-BR" dirty="0" err="1" smtClean="0"/>
            <a:t>array</a:t>
          </a:r>
          <a:r>
            <a:rPr lang="pt-BR" dirty="0" smtClean="0"/>
            <a:t>. Na segunda, dividimos essa soma pela quantidade de elementos do </a:t>
          </a:r>
          <a:r>
            <a:rPr lang="pt-BR" dirty="0" err="1" smtClean="0"/>
            <a:t>array</a:t>
          </a:r>
          <a:r>
            <a:rPr lang="pt-BR" dirty="0" smtClean="0"/>
            <a:t>. A soma pode ser realizada com o método criado anteriormente.</a:t>
          </a:r>
          <a:endParaRPr lang="pt-BR" dirty="0"/>
        </a:p>
      </dgm:t>
    </dgm:pt>
    <dgm:pt modelId="{B292A4A4-9090-406D-A095-B5E9A4CCD1F4}" type="parTrans" cxnId="{E91955EA-29DE-49BF-BB99-A7D48FDB14CA}">
      <dgm:prSet/>
      <dgm:spPr/>
      <dgm:t>
        <a:bodyPr/>
        <a:lstStyle/>
        <a:p>
          <a:endParaRPr lang="pt-BR"/>
        </a:p>
      </dgm:t>
    </dgm:pt>
    <dgm:pt modelId="{194800D1-4EF9-4F90-84DD-15257BDC0254}" type="sibTrans" cxnId="{E91955EA-29DE-49BF-BB99-A7D48FDB14CA}">
      <dgm:prSet/>
      <dgm:spPr/>
      <dgm:t>
        <a:bodyPr/>
        <a:lstStyle/>
        <a:p>
          <a:endParaRPr lang="pt-BR"/>
        </a:p>
      </dgm:t>
    </dgm:pt>
    <dgm:pt modelId="{4F305F7E-F007-4612-B953-5C6D23874190}" type="pres">
      <dgm:prSet presAssocID="{F4F93F84-C236-4C30-865E-E3553D4B16C8}" presName="linear" presStyleCnt="0">
        <dgm:presLayoutVars>
          <dgm:dir/>
          <dgm:animLvl val="lvl"/>
          <dgm:resizeHandles val="exact"/>
        </dgm:presLayoutVars>
      </dgm:prSet>
      <dgm:spPr/>
    </dgm:pt>
    <dgm:pt modelId="{457975F6-E507-4E30-9F05-C6C8A0F2AB59}" type="pres">
      <dgm:prSet presAssocID="{C9D19FE8-7456-422F-93E6-B176A141770D}" presName="parentLin" presStyleCnt="0"/>
      <dgm:spPr/>
    </dgm:pt>
    <dgm:pt modelId="{F3318D7D-B380-4E99-8A6D-B7ECB6121E64}" type="pres">
      <dgm:prSet presAssocID="{C9D19FE8-7456-422F-93E6-B176A141770D}" presName="parentLeftMargin" presStyleLbl="node1" presStyleIdx="0" presStyleCnt="1"/>
      <dgm:spPr/>
    </dgm:pt>
    <dgm:pt modelId="{37BFD5F8-5096-452F-AAC5-A5A216E6BE33}" type="pres">
      <dgm:prSet presAssocID="{C9D19FE8-7456-422F-93E6-B176A141770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972A3B1-7873-4170-A3DE-8008FBB04A65}" type="pres">
      <dgm:prSet presAssocID="{C9D19FE8-7456-422F-93E6-B176A141770D}" presName="negativeSpace" presStyleCnt="0"/>
      <dgm:spPr/>
    </dgm:pt>
    <dgm:pt modelId="{39A16CC7-A9C0-4CA8-B42E-11934DA821DB}" type="pres">
      <dgm:prSet presAssocID="{C9D19FE8-7456-422F-93E6-B176A141770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548E3DC-E327-46D2-A0F9-833B89914009}" srcId="{F4F93F84-C236-4C30-865E-E3553D4B16C8}" destId="{C9D19FE8-7456-422F-93E6-B176A141770D}" srcOrd="0" destOrd="0" parTransId="{37B57E85-5599-4909-9ECA-B97584301878}" sibTransId="{0E6BFB5F-F3ED-49D1-9A6D-CB3B9DA04807}"/>
    <dgm:cxn modelId="{C2EF230F-A37D-476B-8750-E60F79B574F1}" type="presOf" srcId="{BD8E41B7-4E7E-4E47-88BA-D665EA34A769}" destId="{39A16CC7-A9C0-4CA8-B42E-11934DA821DB}" srcOrd="0" destOrd="0" presId="urn:microsoft.com/office/officeart/2005/8/layout/list1"/>
    <dgm:cxn modelId="{7FD9F46D-6D73-4D02-AC51-E736E8D3EA2F}" type="presOf" srcId="{C9D19FE8-7456-422F-93E6-B176A141770D}" destId="{37BFD5F8-5096-452F-AAC5-A5A216E6BE33}" srcOrd="1" destOrd="0" presId="urn:microsoft.com/office/officeart/2005/8/layout/list1"/>
    <dgm:cxn modelId="{E91955EA-29DE-49BF-BB99-A7D48FDB14CA}" srcId="{C9D19FE8-7456-422F-93E6-B176A141770D}" destId="{BD8E41B7-4E7E-4E47-88BA-D665EA34A769}" srcOrd="0" destOrd="0" parTransId="{B292A4A4-9090-406D-A095-B5E9A4CCD1F4}" sibTransId="{194800D1-4EF9-4F90-84DD-15257BDC0254}"/>
    <dgm:cxn modelId="{173878AD-4566-43BF-A0E1-6F2B5ACAF3BE}" type="presOf" srcId="{F4F93F84-C236-4C30-865E-E3553D4B16C8}" destId="{4F305F7E-F007-4612-B953-5C6D23874190}" srcOrd="0" destOrd="0" presId="urn:microsoft.com/office/officeart/2005/8/layout/list1"/>
    <dgm:cxn modelId="{AFBCC4A1-734D-4894-A2DB-082B6ED94D97}" type="presOf" srcId="{C9D19FE8-7456-422F-93E6-B176A141770D}" destId="{F3318D7D-B380-4E99-8A6D-B7ECB6121E64}" srcOrd="0" destOrd="0" presId="urn:microsoft.com/office/officeart/2005/8/layout/list1"/>
    <dgm:cxn modelId="{2C25A93E-784E-4AE2-AC34-EF7B7AA60C06}" type="presParOf" srcId="{4F305F7E-F007-4612-B953-5C6D23874190}" destId="{457975F6-E507-4E30-9F05-C6C8A0F2AB59}" srcOrd="0" destOrd="0" presId="urn:microsoft.com/office/officeart/2005/8/layout/list1"/>
    <dgm:cxn modelId="{E106417E-1247-4DBC-B0EB-5F4F9DBE5483}" type="presParOf" srcId="{457975F6-E507-4E30-9F05-C6C8A0F2AB59}" destId="{F3318D7D-B380-4E99-8A6D-B7ECB6121E64}" srcOrd="0" destOrd="0" presId="urn:microsoft.com/office/officeart/2005/8/layout/list1"/>
    <dgm:cxn modelId="{593DA65C-7348-4A53-B827-D854A462968C}" type="presParOf" srcId="{457975F6-E507-4E30-9F05-C6C8A0F2AB59}" destId="{37BFD5F8-5096-452F-AAC5-A5A216E6BE33}" srcOrd="1" destOrd="0" presId="urn:microsoft.com/office/officeart/2005/8/layout/list1"/>
    <dgm:cxn modelId="{BB1343FE-98EE-4DDB-8C33-CEAC924667D2}" type="presParOf" srcId="{4F305F7E-F007-4612-B953-5C6D23874190}" destId="{6972A3B1-7873-4170-A3DE-8008FBB04A65}" srcOrd="1" destOrd="0" presId="urn:microsoft.com/office/officeart/2005/8/layout/list1"/>
    <dgm:cxn modelId="{602488EA-7A45-49BE-955F-B224D03987F8}" type="presParOf" srcId="{4F305F7E-F007-4612-B953-5C6D23874190}" destId="{39A16CC7-A9C0-4CA8-B42E-11934DA821D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CD2B81-25EB-4950-A69B-645802642EF1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pt-BR"/>
        </a:p>
      </dgm:t>
    </dgm:pt>
    <dgm:pt modelId="{4852468A-FEF7-44E2-AA9C-8F46AF039E3C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C5FF4110-F1B2-4880-A2B2-6393C6B4411E}" type="parTrans" cxnId="{5985499B-72BC-4EC4-8391-7D5472E208CE}">
      <dgm:prSet/>
      <dgm:spPr/>
      <dgm:t>
        <a:bodyPr/>
        <a:lstStyle/>
        <a:p>
          <a:endParaRPr lang="pt-BR"/>
        </a:p>
      </dgm:t>
    </dgm:pt>
    <dgm:pt modelId="{21C40EFC-9222-4625-B09D-457342104393}" type="sibTrans" cxnId="{5985499B-72BC-4EC4-8391-7D5472E208CE}">
      <dgm:prSet/>
      <dgm:spPr/>
      <dgm:t>
        <a:bodyPr/>
        <a:lstStyle/>
        <a:p>
          <a:endParaRPr lang="pt-BR"/>
        </a:p>
      </dgm:t>
    </dgm:pt>
    <dgm:pt modelId="{7DDC16A6-9C7A-4271-B5F2-B352C9E0B395}">
      <dgm:prSet/>
      <dgm:spPr/>
      <dgm:t>
        <a:bodyPr/>
        <a:lstStyle/>
        <a:p>
          <a:pPr rtl="0"/>
          <a:r>
            <a:rPr lang="pt-BR" smtClean="0"/>
            <a:t>O método media pode chamar o método soma para obter a somatória dos elementos do array.</a:t>
          </a:r>
          <a:endParaRPr lang="pt-BR"/>
        </a:p>
      </dgm:t>
    </dgm:pt>
    <dgm:pt modelId="{03BB31D1-B6E0-4163-B907-27703620D1CE}" type="parTrans" cxnId="{EDE1274F-59E8-4E71-A8DC-27F335BED716}">
      <dgm:prSet/>
      <dgm:spPr/>
      <dgm:t>
        <a:bodyPr/>
        <a:lstStyle/>
        <a:p>
          <a:endParaRPr lang="pt-BR"/>
        </a:p>
      </dgm:t>
    </dgm:pt>
    <dgm:pt modelId="{1D51259D-B521-4D25-96A1-029C2F8D34E2}" type="sibTrans" cxnId="{EDE1274F-59E8-4E71-A8DC-27F335BED716}">
      <dgm:prSet/>
      <dgm:spPr/>
      <dgm:t>
        <a:bodyPr/>
        <a:lstStyle/>
        <a:p>
          <a:endParaRPr lang="pt-BR"/>
        </a:p>
      </dgm:t>
    </dgm:pt>
    <dgm:pt modelId="{7EDA2230-BB50-435C-A00C-D432D10A9A71}" type="pres">
      <dgm:prSet presAssocID="{40CD2B81-25EB-4950-A69B-645802642EF1}" presName="Name0" presStyleCnt="0">
        <dgm:presLayoutVars>
          <dgm:dir/>
          <dgm:resizeHandles val="exact"/>
        </dgm:presLayoutVars>
      </dgm:prSet>
      <dgm:spPr/>
    </dgm:pt>
    <dgm:pt modelId="{F27464BA-81F9-45D3-ACAD-BE8A10CFE4B9}" type="pres">
      <dgm:prSet presAssocID="{4852468A-FEF7-44E2-AA9C-8F46AF039E3C}" presName="node" presStyleLbl="node1" presStyleIdx="0" presStyleCnt="1">
        <dgm:presLayoutVars>
          <dgm:bulletEnabled val="1"/>
        </dgm:presLayoutVars>
      </dgm:prSet>
      <dgm:spPr/>
    </dgm:pt>
  </dgm:ptLst>
  <dgm:cxnLst>
    <dgm:cxn modelId="{BAD0B0C8-26BD-472C-85CA-0E168AC192C5}" type="presOf" srcId="{4852468A-FEF7-44E2-AA9C-8F46AF039E3C}" destId="{F27464BA-81F9-45D3-ACAD-BE8A10CFE4B9}" srcOrd="0" destOrd="0" presId="urn:microsoft.com/office/officeart/2005/8/layout/process1"/>
    <dgm:cxn modelId="{BF639E12-BACE-4B5D-B955-5E8E6D920F90}" type="presOf" srcId="{40CD2B81-25EB-4950-A69B-645802642EF1}" destId="{7EDA2230-BB50-435C-A00C-D432D10A9A71}" srcOrd="0" destOrd="0" presId="urn:microsoft.com/office/officeart/2005/8/layout/process1"/>
    <dgm:cxn modelId="{5985499B-72BC-4EC4-8391-7D5472E208CE}" srcId="{40CD2B81-25EB-4950-A69B-645802642EF1}" destId="{4852468A-FEF7-44E2-AA9C-8F46AF039E3C}" srcOrd="0" destOrd="0" parTransId="{C5FF4110-F1B2-4880-A2B2-6393C6B4411E}" sibTransId="{21C40EFC-9222-4625-B09D-457342104393}"/>
    <dgm:cxn modelId="{EDE1274F-59E8-4E71-A8DC-27F335BED716}" srcId="{4852468A-FEF7-44E2-AA9C-8F46AF039E3C}" destId="{7DDC16A6-9C7A-4271-B5F2-B352C9E0B395}" srcOrd="0" destOrd="0" parTransId="{03BB31D1-B6E0-4163-B907-27703620D1CE}" sibTransId="{1D51259D-B521-4D25-96A1-029C2F8D34E2}"/>
    <dgm:cxn modelId="{F92CFC89-D395-40DA-B9E6-75797590EEEE}" type="presOf" srcId="{7DDC16A6-9C7A-4271-B5F2-B352C9E0B395}" destId="{F27464BA-81F9-45D3-ACAD-BE8A10CFE4B9}" srcOrd="0" destOrd="1" presId="urn:microsoft.com/office/officeart/2005/8/layout/process1"/>
    <dgm:cxn modelId="{A4EF4C14-41BD-4567-A8D5-D98392E96573}" type="presParOf" srcId="{7EDA2230-BB50-435C-A00C-D432D10A9A71}" destId="{F27464BA-81F9-45D3-ACAD-BE8A10CFE4B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1CA6014-F991-4F40-AF10-1A9B6C4BD56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5B324782-9BDD-4D93-8184-52B190E8DCE5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2D7774DE-06F2-4C89-8CBF-55D2D97FD76F}" type="parTrans" cxnId="{132689E3-EE9D-41DF-A1D3-E8B90B10BA5E}">
      <dgm:prSet/>
      <dgm:spPr/>
      <dgm:t>
        <a:bodyPr/>
        <a:lstStyle/>
        <a:p>
          <a:endParaRPr lang="pt-BR"/>
        </a:p>
      </dgm:t>
    </dgm:pt>
    <dgm:pt modelId="{226E453F-B4D7-492B-9E22-8A59E512E850}" type="sibTrans" cxnId="{132689E3-EE9D-41DF-A1D3-E8B90B10BA5E}">
      <dgm:prSet/>
      <dgm:spPr/>
      <dgm:t>
        <a:bodyPr/>
        <a:lstStyle/>
        <a:p>
          <a:endParaRPr lang="pt-BR"/>
        </a:p>
      </dgm:t>
    </dgm:pt>
    <dgm:pt modelId="{B8CD3A2A-DE35-44C1-9E74-CAC2183F6ED2}">
      <dgm:prSet/>
      <dgm:spPr/>
      <dgm:t>
        <a:bodyPr/>
        <a:lstStyle/>
        <a:p>
          <a:pPr rtl="0"/>
          <a:r>
            <a:rPr lang="pt-BR" smtClean="0"/>
            <a:t>Com o valor da somatória armazenado na variável soma, a média é obtida com uma divisão.</a:t>
          </a:r>
          <a:endParaRPr lang="pt-BR"/>
        </a:p>
      </dgm:t>
    </dgm:pt>
    <dgm:pt modelId="{6111E13B-AB66-4FAA-A2AF-E797D5162C9D}" type="parTrans" cxnId="{1BD37622-F1E9-4B57-A4B2-8A8BCFFB7F84}">
      <dgm:prSet/>
      <dgm:spPr/>
      <dgm:t>
        <a:bodyPr/>
        <a:lstStyle/>
        <a:p>
          <a:endParaRPr lang="pt-BR"/>
        </a:p>
      </dgm:t>
    </dgm:pt>
    <dgm:pt modelId="{497034AD-0DEF-4760-86F0-0A34A5781BCE}" type="sibTrans" cxnId="{1BD37622-F1E9-4B57-A4B2-8A8BCFFB7F84}">
      <dgm:prSet/>
      <dgm:spPr/>
      <dgm:t>
        <a:bodyPr/>
        <a:lstStyle/>
        <a:p>
          <a:endParaRPr lang="pt-BR"/>
        </a:p>
      </dgm:t>
    </dgm:pt>
    <dgm:pt modelId="{4F9C7A3F-FD51-43C0-B837-4365F14D37A5}" type="pres">
      <dgm:prSet presAssocID="{11CA6014-F991-4F40-AF10-1A9B6C4BD560}" presName="linear" presStyleCnt="0">
        <dgm:presLayoutVars>
          <dgm:animLvl val="lvl"/>
          <dgm:resizeHandles val="exact"/>
        </dgm:presLayoutVars>
      </dgm:prSet>
      <dgm:spPr/>
    </dgm:pt>
    <dgm:pt modelId="{5B137E9A-747B-49B4-8E2F-3A95C6ACE169}" type="pres">
      <dgm:prSet presAssocID="{5B324782-9BDD-4D93-8184-52B190E8DC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76DB395-814F-4B07-B60A-D7AADD29F48A}" type="pres">
      <dgm:prSet presAssocID="{5B324782-9BDD-4D93-8184-52B190E8DCE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F9A349B-A21C-411B-B3C8-9021F02E06F2}" type="presOf" srcId="{11CA6014-F991-4F40-AF10-1A9B6C4BD560}" destId="{4F9C7A3F-FD51-43C0-B837-4365F14D37A5}" srcOrd="0" destOrd="0" presId="urn:microsoft.com/office/officeart/2005/8/layout/vList2"/>
    <dgm:cxn modelId="{6CDEEE5C-FE24-4183-A969-DA7F20E32149}" type="presOf" srcId="{B8CD3A2A-DE35-44C1-9E74-CAC2183F6ED2}" destId="{E76DB395-814F-4B07-B60A-D7AADD29F48A}" srcOrd="0" destOrd="0" presId="urn:microsoft.com/office/officeart/2005/8/layout/vList2"/>
    <dgm:cxn modelId="{132689E3-EE9D-41DF-A1D3-E8B90B10BA5E}" srcId="{11CA6014-F991-4F40-AF10-1A9B6C4BD560}" destId="{5B324782-9BDD-4D93-8184-52B190E8DCE5}" srcOrd="0" destOrd="0" parTransId="{2D7774DE-06F2-4C89-8CBF-55D2D97FD76F}" sibTransId="{226E453F-B4D7-492B-9E22-8A59E512E850}"/>
    <dgm:cxn modelId="{1BD37622-F1E9-4B57-A4B2-8A8BCFFB7F84}" srcId="{5B324782-9BDD-4D93-8184-52B190E8DCE5}" destId="{B8CD3A2A-DE35-44C1-9E74-CAC2183F6ED2}" srcOrd="0" destOrd="0" parTransId="{6111E13B-AB66-4FAA-A2AF-E797D5162C9D}" sibTransId="{497034AD-0DEF-4760-86F0-0A34A5781BCE}"/>
    <dgm:cxn modelId="{852B57E6-CB6C-4573-A6D0-4F9146D8A92E}" type="presOf" srcId="{5B324782-9BDD-4D93-8184-52B190E8DCE5}" destId="{5B137E9A-747B-49B4-8E2F-3A95C6ACE169}" srcOrd="0" destOrd="0" presId="urn:microsoft.com/office/officeart/2005/8/layout/vList2"/>
    <dgm:cxn modelId="{2B491C9D-DA48-4224-A6FD-31F27DF66FC8}" type="presParOf" srcId="{4F9C7A3F-FD51-43C0-B837-4365F14D37A5}" destId="{5B137E9A-747B-49B4-8E2F-3A95C6ACE169}" srcOrd="0" destOrd="0" presId="urn:microsoft.com/office/officeart/2005/8/layout/vList2"/>
    <dgm:cxn modelId="{1E42680A-84D9-4898-836E-90F64280A4F1}" type="presParOf" srcId="{4F9C7A3F-FD51-43C0-B837-4365F14D37A5}" destId="{E76DB395-814F-4B07-B60A-D7AADD29F48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94AB8A4-8315-4EC4-8B38-BC10901983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7567694-B972-44E0-84EC-F7F323389CED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BEC21F9C-06DE-4513-9E7A-03A1E14DD7A6}" type="parTrans" cxnId="{1A9584AC-A452-4D7C-900A-41D2EB3330F8}">
      <dgm:prSet/>
      <dgm:spPr/>
      <dgm:t>
        <a:bodyPr/>
        <a:lstStyle/>
        <a:p>
          <a:endParaRPr lang="pt-BR"/>
        </a:p>
      </dgm:t>
    </dgm:pt>
    <dgm:pt modelId="{7CAD8729-B668-4CF1-AFD8-D5C5F0F5ABF7}" type="sibTrans" cxnId="{1A9584AC-A452-4D7C-900A-41D2EB3330F8}">
      <dgm:prSet/>
      <dgm:spPr/>
      <dgm:t>
        <a:bodyPr/>
        <a:lstStyle/>
        <a:p>
          <a:endParaRPr lang="pt-BR"/>
        </a:p>
      </dgm:t>
    </dgm:pt>
    <dgm:pt modelId="{EDF9AFE8-6B38-4AED-BFBB-292FE89E34E6}">
      <dgm:prSet/>
      <dgm:spPr/>
      <dgm:t>
        <a:bodyPr/>
        <a:lstStyle/>
        <a:p>
          <a:pPr rtl="0"/>
          <a:r>
            <a:rPr lang="pt-BR" smtClean="0"/>
            <a:t>Por fim, basta devolver o valor armazenado na variável media.</a:t>
          </a:r>
          <a:endParaRPr lang="pt-BR"/>
        </a:p>
      </dgm:t>
    </dgm:pt>
    <dgm:pt modelId="{B1E452BF-CE37-4595-BAD8-B49AE3A3373A}" type="parTrans" cxnId="{265B5031-44A7-4465-8D0A-985C6347972D}">
      <dgm:prSet/>
      <dgm:spPr/>
      <dgm:t>
        <a:bodyPr/>
        <a:lstStyle/>
        <a:p>
          <a:endParaRPr lang="pt-BR"/>
        </a:p>
      </dgm:t>
    </dgm:pt>
    <dgm:pt modelId="{299084F0-A715-4258-8DFD-44405802542B}" type="sibTrans" cxnId="{265B5031-44A7-4465-8D0A-985C6347972D}">
      <dgm:prSet/>
      <dgm:spPr/>
      <dgm:t>
        <a:bodyPr/>
        <a:lstStyle/>
        <a:p>
          <a:endParaRPr lang="pt-BR"/>
        </a:p>
      </dgm:t>
    </dgm:pt>
    <dgm:pt modelId="{36DE9DC2-1B09-49B6-94A7-F29BFF8A20AB}" type="pres">
      <dgm:prSet presAssocID="{594AB8A4-8315-4EC4-8B38-BC109019836E}" presName="Name0" presStyleCnt="0">
        <dgm:presLayoutVars>
          <dgm:dir/>
          <dgm:resizeHandles val="exact"/>
        </dgm:presLayoutVars>
      </dgm:prSet>
      <dgm:spPr/>
    </dgm:pt>
    <dgm:pt modelId="{A1B719DB-2EF5-4BF5-83CD-5C120F3ABD7C}" type="pres">
      <dgm:prSet presAssocID="{67567694-B972-44E0-84EC-F7F323389CED}" presName="node" presStyleLbl="node1" presStyleIdx="0" presStyleCnt="1">
        <dgm:presLayoutVars>
          <dgm:bulletEnabled val="1"/>
        </dgm:presLayoutVars>
      </dgm:prSet>
      <dgm:spPr/>
    </dgm:pt>
  </dgm:ptLst>
  <dgm:cxnLst>
    <dgm:cxn modelId="{265B5031-44A7-4465-8D0A-985C6347972D}" srcId="{67567694-B972-44E0-84EC-F7F323389CED}" destId="{EDF9AFE8-6B38-4AED-BFBB-292FE89E34E6}" srcOrd="0" destOrd="0" parTransId="{B1E452BF-CE37-4595-BAD8-B49AE3A3373A}" sibTransId="{299084F0-A715-4258-8DFD-44405802542B}"/>
    <dgm:cxn modelId="{672E918F-6BAE-4EB7-89C1-C37152D0C8C0}" type="presOf" srcId="{67567694-B972-44E0-84EC-F7F323389CED}" destId="{A1B719DB-2EF5-4BF5-83CD-5C120F3ABD7C}" srcOrd="0" destOrd="0" presId="urn:microsoft.com/office/officeart/2005/8/layout/process1"/>
    <dgm:cxn modelId="{1A9584AC-A452-4D7C-900A-41D2EB3330F8}" srcId="{594AB8A4-8315-4EC4-8B38-BC109019836E}" destId="{67567694-B972-44E0-84EC-F7F323389CED}" srcOrd="0" destOrd="0" parTransId="{BEC21F9C-06DE-4513-9E7A-03A1E14DD7A6}" sibTransId="{7CAD8729-B668-4CF1-AFD8-D5C5F0F5ABF7}"/>
    <dgm:cxn modelId="{FEB96BCB-38B2-4BDD-A0EF-487AC5A76DD4}" type="presOf" srcId="{EDF9AFE8-6B38-4AED-BFBB-292FE89E34E6}" destId="{A1B719DB-2EF5-4BF5-83CD-5C120F3ABD7C}" srcOrd="0" destOrd="1" presId="urn:microsoft.com/office/officeart/2005/8/layout/process1"/>
    <dgm:cxn modelId="{CAE7A4D1-2B7D-44DF-A55B-B4D013F4154D}" type="presOf" srcId="{594AB8A4-8315-4EC4-8B38-BC109019836E}" destId="{36DE9DC2-1B09-49B6-94A7-F29BFF8A20AB}" srcOrd="0" destOrd="0" presId="urn:microsoft.com/office/officeart/2005/8/layout/process1"/>
    <dgm:cxn modelId="{54BBDB9C-A7D6-4D4F-8456-CB04FEF0987E}" type="presParOf" srcId="{36DE9DC2-1B09-49B6-94A7-F29BFF8A20AB}" destId="{A1B719DB-2EF5-4BF5-83CD-5C120F3ABD7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45EE920-FFAB-466E-8AA5-EE8B29E7CB9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pt-BR"/>
        </a:p>
      </dgm:t>
    </dgm:pt>
    <dgm:pt modelId="{0BD56104-DCA8-437A-B020-25AD5810A864}">
      <dgm:prSet/>
      <dgm:spPr/>
      <dgm:t>
        <a:bodyPr/>
        <a:lstStyle/>
        <a:p>
          <a:pPr rtl="0"/>
          <a:r>
            <a:rPr lang="pt-BR" b="1" smtClean="0"/>
            <a:t>Exercícios de fixação</a:t>
          </a:r>
          <a:endParaRPr lang="pt-BR"/>
        </a:p>
      </dgm:t>
    </dgm:pt>
    <dgm:pt modelId="{2538F932-27B4-4599-83D3-73E192EABA5F}" type="parTrans" cxnId="{3D05E5B4-25C0-4CF6-9C69-A79824F82E2F}">
      <dgm:prSet/>
      <dgm:spPr/>
      <dgm:t>
        <a:bodyPr/>
        <a:lstStyle/>
        <a:p>
          <a:endParaRPr lang="pt-BR"/>
        </a:p>
      </dgm:t>
    </dgm:pt>
    <dgm:pt modelId="{37BF684D-2623-4C11-8368-50ACE1A33A7A}" type="sibTrans" cxnId="{3D05E5B4-25C0-4CF6-9C69-A79824F82E2F}">
      <dgm:prSet/>
      <dgm:spPr/>
      <dgm:t>
        <a:bodyPr/>
        <a:lstStyle/>
        <a:p>
          <a:endParaRPr lang="pt-BR"/>
        </a:p>
      </dgm:t>
    </dgm:pt>
    <dgm:pt modelId="{42937E38-8228-46E3-B704-8A9FF10809E5}">
      <dgm:prSet/>
      <dgm:spPr/>
      <dgm:t>
        <a:bodyPr/>
        <a:lstStyle/>
        <a:p>
          <a:pPr rtl="0"/>
          <a:r>
            <a:rPr lang="pt-BR" smtClean="0"/>
            <a:t>3) Na pasta problemas, crie um arquivo chamado </a:t>
          </a:r>
          <a:r>
            <a:rPr lang="pt-BR" b="1" smtClean="0"/>
            <a:t>MediaElementos.cs</a:t>
          </a:r>
          <a:r>
            <a:rPr lang="pt-BR" smtClean="0"/>
            <a:t>. Implemente um programa em C#.</a:t>
          </a:r>
          <a:endParaRPr lang="pt-BR"/>
        </a:p>
      </dgm:t>
    </dgm:pt>
    <dgm:pt modelId="{5D93D19E-95E6-47D6-9C40-951ECDFA3CE6}" type="parTrans" cxnId="{243D3160-9EA8-4DDE-9812-04F304754198}">
      <dgm:prSet/>
      <dgm:spPr/>
      <dgm:t>
        <a:bodyPr/>
        <a:lstStyle/>
        <a:p>
          <a:endParaRPr lang="pt-BR"/>
        </a:p>
      </dgm:t>
    </dgm:pt>
    <dgm:pt modelId="{CCEC525F-A881-4EF5-91FD-FF2906860DF8}" type="sibTrans" cxnId="{243D3160-9EA8-4DDE-9812-04F304754198}">
      <dgm:prSet/>
      <dgm:spPr/>
      <dgm:t>
        <a:bodyPr/>
        <a:lstStyle/>
        <a:p>
          <a:endParaRPr lang="pt-BR"/>
        </a:p>
      </dgm:t>
    </dgm:pt>
    <dgm:pt modelId="{1677AA83-0A27-403C-B0A6-65DD455DC07D}" type="pres">
      <dgm:prSet presAssocID="{145EE920-FFAB-466E-8AA5-EE8B29E7CB9A}" presName="linear" presStyleCnt="0">
        <dgm:presLayoutVars>
          <dgm:animLvl val="lvl"/>
          <dgm:resizeHandles val="exact"/>
        </dgm:presLayoutVars>
      </dgm:prSet>
      <dgm:spPr/>
    </dgm:pt>
    <dgm:pt modelId="{F4A7452A-D6D9-44AC-ABC9-8A7C99C2DD4A}" type="pres">
      <dgm:prSet presAssocID="{0BD56104-DCA8-437A-B020-25AD5810A86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561D704-1EED-4D8E-A205-CCCCD355C834}" type="pres">
      <dgm:prSet presAssocID="{0BD56104-DCA8-437A-B020-25AD5810A86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D18A710-F1C9-4BBD-B9F8-9CF5FD40B9AF}" type="presOf" srcId="{145EE920-FFAB-466E-8AA5-EE8B29E7CB9A}" destId="{1677AA83-0A27-403C-B0A6-65DD455DC07D}" srcOrd="0" destOrd="0" presId="urn:microsoft.com/office/officeart/2005/8/layout/vList2"/>
    <dgm:cxn modelId="{243D3160-9EA8-4DDE-9812-04F304754198}" srcId="{0BD56104-DCA8-437A-B020-25AD5810A864}" destId="{42937E38-8228-46E3-B704-8A9FF10809E5}" srcOrd="0" destOrd="0" parTransId="{5D93D19E-95E6-47D6-9C40-951ECDFA3CE6}" sibTransId="{CCEC525F-A881-4EF5-91FD-FF2906860DF8}"/>
    <dgm:cxn modelId="{7744821B-861B-45AA-8789-E52D24D0B42B}" type="presOf" srcId="{42937E38-8228-46E3-B704-8A9FF10809E5}" destId="{2561D704-1EED-4D8E-A205-CCCCD355C834}" srcOrd="0" destOrd="0" presId="urn:microsoft.com/office/officeart/2005/8/layout/vList2"/>
    <dgm:cxn modelId="{3D05E5B4-25C0-4CF6-9C69-A79824F82E2F}" srcId="{145EE920-FFAB-466E-8AA5-EE8B29E7CB9A}" destId="{0BD56104-DCA8-437A-B020-25AD5810A864}" srcOrd="0" destOrd="0" parTransId="{2538F932-27B4-4599-83D3-73E192EABA5F}" sibTransId="{37BF684D-2623-4C11-8368-50ACE1A33A7A}"/>
    <dgm:cxn modelId="{5DF0AC3D-A50F-49FE-A65C-31988923FCCB}" type="presOf" srcId="{0BD56104-DCA8-437A-B020-25AD5810A864}" destId="{F4A7452A-D6D9-44AC-ABC9-8A7C99C2DD4A}" srcOrd="0" destOrd="0" presId="urn:microsoft.com/office/officeart/2005/8/layout/vList2"/>
    <dgm:cxn modelId="{F51B4702-2519-4AEA-AF45-7DAACD8DCBF4}" type="presParOf" srcId="{1677AA83-0A27-403C-B0A6-65DD455DC07D}" destId="{F4A7452A-D6D9-44AC-ABC9-8A7C99C2DD4A}" srcOrd="0" destOrd="0" presId="urn:microsoft.com/office/officeart/2005/8/layout/vList2"/>
    <dgm:cxn modelId="{2920D50D-D398-45AF-9A55-6DE6BF2144F8}" type="presParOf" srcId="{1677AA83-0A27-403C-B0A6-65DD455DC07D}" destId="{2561D704-1EED-4D8E-A205-CCCCD355C83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2056883-DAE7-4F24-9219-22CE5F0A441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5F6E0300-9579-49F2-AAED-A892D3F662A5}">
      <dgm:prSet/>
      <dgm:spPr/>
      <dgm:t>
        <a:bodyPr/>
        <a:lstStyle/>
        <a:p>
          <a:pPr rtl="0"/>
          <a:r>
            <a:rPr lang="pt-BR" b="1" smtClean="0"/>
            <a:t>Trocar as posições de dois elementos de um array</a:t>
          </a:r>
          <a:endParaRPr lang="pt-BR"/>
        </a:p>
      </dgm:t>
    </dgm:pt>
    <dgm:pt modelId="{02651211-C021-459D-ACBF-D37522951B70}" type="parTrans" cxnId="{67922D7D-5518-4322-AE7D-9597B009C4F3}">
      <dgm:prSet/>
      <dgm:spPr/>
      <dgm:t>
        <a:bodyPr/>
        <a:lstStyle/>
        <a:p>
          <a:endParaRPr lang="pt-BR"/>
        </a:p>
      </dgm:t>
    </dgm:pt>
    <dgm:pt modelId="{5B8324FD-A97F-4BCD-AB02-2C670D2F2A9E}" type="sibTrans" cxnId="{67922D7D-5518-4322-AE7D-9597B009C4F3}">
      <dgm:prSet/>
      <dgm:spPr/>
      <dgm:t>
        <a:bodyPr/>
        <a:lstStyle/>
        <a:p>
          <a:endParaRPr lang="pt-BR"/>
        </a:p>
      </dgm:t>
    </dgm:pt>
    <dgm:pt modelId="{89B1FBA3-C5BB-47F6-A860-AE3B9461048C}">
      <dgm:prSet/>
      <dgm:spPr/>
      <dgm:t>
        <a:bodyPr/>
        <a:lstStyle/>
        <a:p>
          <a:pPr rtl="0"/>
          <a:r>
            <a:rPr lang="pt-BR" smtClean="0"/>
            <a:t>Considere a distribuição das vagas da garagem de um condomínio. Essas vagas foram numeradas de 1 a 100 e cada vaga está associada ao número do apartamento que a utilizará.</a:t>
          </a:r>
          <a:endParaRPr lang="pt-BR"/>
        </a:p>
      </dgm:t>
    </dgm:pt>
    <dgm:pt modelId="{36EA2389-1260-4346-BF04-A256A6FDD5C6}" type="parTrans" cxnId="{9D748EE7-0D13-449F-B8A4-2E100A791266}">
      <dgm:prSet/>
      <dgm:spPr/>
      <dgm:t>
        <a:bodyPr/>
        <a:lstStyle/>
        <a:p>
          <a:endParaRPr lang="pt-BR"/>
        </a:p>
      </dgm:t>
    </dgm:pt>
    <dgm:pt modelId="{E82A94A9-E198-40B7-B264-540652711812}" type="sibTrans" cxnId="{9D748EE7-0D13-449F-B8A4-2E100A791266}">
      <dgm:prSet/>
      <dgm:spPr/>
      <dgm:t>
        <a:bodyPr/>
        <a:lstStyle/>
        <a:p>
          <a:endParaRPr lang="pt-BR"/>
        </a:p>
      </dgm:t>
    </dgm:pt>
    <dgm:pt modelId="{7FCFD04A-E6B1-4B33-AFCE-C80427E9325D}" type="pres">
      <dgm:prSet presAssocID="{62056883-DAE7-4F24-9219-22CE5F0A4414}" presName="linear" presStyleCnt="0">
        <dgm:presLayoutVars>
          <dgm:dir/>
          <dgm:animLvl val="lvl"/>
          <dgm:resizeHandles val="exact"/>
        </dgm:presLayoutVars>
      </dgm:prSet>
      <dgm:spPr/>
    </dgm:pt>
    <dgm:pt modelId="{77439AEC-B4F7-44B5-AA61-87140B5FE15D}" type="pres">
      <dgm:prSet presAssocID="{5F6E0300-9579-49F2-AAED-A892D3F662A5}" presName="parentLin" presStyleCnt="0"/>
      <dgm:spPr/>
    </dgm:pt>
    <dgm:pt modelId="{538C4CB0-A29A-4B90-A075-3BB20781CA78}" type="pres">
      <dgm:prSet presAssocID="{5F6E0300-9579-49F2-AAED-A892D3F662A5}" presName="parentLeftMargin" presStyleLbl="node1" presStyleIdx="0" presStyleCnt="1"/>
      <dgm:spPr/>
    </dgm:pt>
    <dgm:pt modelId="{1AA7E0C0-D2FA-4166-B60A-8D02B2938018}" type="pres">
      <dgm:prSet presAssocID="{5F6E0300-9579-49F2-AAED-A892D3F662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B7260-208B-4391-A62F-875DFE8FC32B}" type="pres">
      <dgm:prSet presAssocID="{5F6E0300-9579-49F2-AAED-A892D3F662A5}" presName="negativeSpace" presStyleCnt="0"/>
      <dgm:spPr/>
    </dgm:pt>
    <dgm:pt modelId="{C11FB421-51E1-4C04-A2B9-029AF35A3438}" type="pres">
      <dgm:prSet presAssocID="{5F6E0300-9579-49F2-AAED-A892D3F662A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7F1F81C-051A-4A3D-86B3-579DA219335A}" type="presOf" srcId="{62056883-DAE7-4F24-9219-22CE5F0A4414}" destId="{7FCFD04A-E6B1-4B33-AFCE-C80427E9325D}" srcOrd="0" destOrd="0" presId="urn:microsoft.com/office/officeart/2005/8/layout/list1"/>
    <dgm:cxn modelId="{5068FB14-D1D4-47AB-A94B-CF8C3F460782}" type="presOf" srcId="{5F6E0300-9579-49F2-AAED-A892D3F662A5}" destId="{1AA7E0C0-D2FA-4166-B60A-8D02B2938018}" srcOrd="1" destOrd="0" presId="urn:microsoft.com/office/officeart/2005/8/layout/list1"/>
    <dgm:cxn modelId="{60806A20-320F-4961-9C6A-27E05322E41F}" type="presOf" srcId="{5F6E0300-9579-49F2-AAED-A892D3F662A5}" destId="{538C4CB0-A29A-4B90-A075-3BB20781CA78}" srcOrd="0" destOrd="0" presId="urn:microsoft.com/office/officeart/2005/8/layout/list1"/>
    <dgm:cxn modelId="{67922D7D-5518-4322-AE7D-9597B009C4F3}" srcId="{62056883-DAE7-4F24-9219-22CE5F0A4414}" destId="{5F6E0300-9579-49F2-AAED-A892D3F662A5}" srcOrd="0" destOrd="0" parTransId="{02651211-C021-459D-ACBF-D37522951B70}" sibTransId="{5B8324FD-A97F-4BCD-AB02-2C670D2F2A9E}"/>
    <dgm:cxn modelId="{60425CEF-65DC-4561-B4E3-945204E080AF}" type="presOf" srcId="{89B1FBA3-C5BB-47F6-A860-AE3B9461048C}" destId="{C11FB421-51E1-4C04-A2B9-029AF35A3438}" srcOrd="0" destOrd="0" presId="urn:microsoft.com/office/officeart/2005/8/layout/list1"/>
    <dgm:cxn modelId="{9D748EE7-0D13-449F-B8A4-2E100A791266}" srcId="{5F6E0300-9579-49F2-AAED-A892D3F662A5}" destId="{89B1FBA3-C5BB-47F6-A860-AE3B9461048C}" srcOrd="0" destOrd="0" parTransId="{36EA2389-1260-4346-BF04-A256A6FDD5C6}" sibTransId="{E82A94A9-E198-40B7-B264-540652711812}"/>
    <dgm:cxn modelId="{DF1DBB45-16DE-4403-B631-40D00A954897}" type="presParOf" srcId="{7FCFD04A-E6B1-4B33-AFCE-C80427E9325D}" destId="{77439AEC-B4F7-44B5-AA61-87140B5FE15D}" srcOrd="0" destOrd="0" presId="urn:microsoft.com/office/officeart/2005/8/layout/list1"/>
    <dgm:cxn modelId="{1ACE1A9D-43CF-4501-969E-920239174549}" type="presParOf" srcId="{77439AEC-B4F7-44B5-AA61-87140B5FE15D}" destId="{538C4CB0-A29A-4B90-A075-3BB20781CA78}" srcOrd="0" destOrd="0" presId="urn:microsoft.com/office/officeart/2005/8/layout/list1"/>
    <dgm:cxn modelId="{0C9204D7-4BB0-43D0-8605-B7BB0BF5CBD7}" type="presParOf" srcId="{77439AEC-B4F7-44B5-AA61-87140B5FE15D}" destId="{1AA7E0C0-D2FA-4166-B60A-8D02B2938018}" srcOrd="1" destOrd="0" presId="urn:microsoft.com/office/officeart/2005/8/layout/list1"/>
    <dgm:cxn modelId="{D9FAFC64-A0EA-4AD5-8A3C-8DB9DB74A093}" type="presParOf" srcId="{7FCFD04A-E6B1-4B33-AFCE-C80427E9325D}" destId="{EDAB7260-208B-4391-A62F-875DFE8FC32B}" srcOrd="1" destOrd="0" presId="urn:microsoft.com/office/officeart/2005/8/layout/list1"/>
    <dgm:cxn modelId="{68334C2A-7473-481A-8582-C880B98AF3F6}" type="presParOf" srcId="{7FCFD04A-E6B1-4B33-AFCE-C80427E9325D}" destId="{C11FB421-51E1-4C04-A2B9-029AF35A343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4954413-A0C3-4A9A-8FF9-C7C0F5A138B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C8B94E7-F87F-420C-85EE-753BF6672B0F}">
      <dgm:prSet/>
      <dgm:spPr>
        <a:solidFill>
          <a:srgbClr val="0070C0"/>
        </a:solidFill>
      </dgm:spPr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C73C8B98-4C02-47F4-9FE2-62E3A169E840}" type="parTrans" cxnId="{D753D87B-547F-4327-9AD8-7C7A58D483AD}">
      <dgm:prSet/>
      <dgm:spPr/>
      <dgm:t>
        <a:bodyPr/>
        <a:lstStyle/>
        <a:p>
          <a:endParaRPr lang="pt-BR"/>
        </a:p>
      </dgm:t>
    </dgm:pt>
    <dgm:pt modelId="{3FCE16D2-31E7-429C-84F0-9C3458DFF4D2}" type="sibTrans" cxnId="{D753D87B-547F-4327-9AD8-7C7A58D483AD}">
      <dgm:prSet/>
      <dgm:spPr/>
      <dgm:t>
        <a:bodyPr/>
        <a:lstStyle/>
        <a:p>
          <a:endParaRPr lang="pt-BR"/>
        </a:p>
      </dgm:t>
    </dgm:pt>
    <dgm:pt modelId="{9E3D20B3-B930-4064-A9C8-6D63DA58C36F}">
      <dgm:prSet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pPr algn="just" rtl="0"/>
          <a:r>
            <a:rPr lang="pt-BR" dirty="0" smtClean="0"/>
            <a:t>Por exemplo, considere o </a:t>
          </a:r>
          <a:r>
            <a:rPr lang="pt-BR" dirty="0" err="1" smtClean="0"/>
            <a:t>array</a:t>
          </a:r>
          <a:r>
            <a:rPr lang="pt-BR" dirty="0" smtClean="0"/>
            <a:t> {12, 34, 11, 22}. De acordo com as informações contidas nesse </a:t>
          </a:r>
          <a:r>
            <a:rPr lang="pt-BR" dirty="0" err="1" smtClean="0"/>
            <a:t>array</a:t>
          </a:r>
          <a:r>
            <a:rPr lang="pt-BR" dirty="0" smtClean="0"/>
            <a:t>, podemos deduzir que a vaga 1 pertence ao apartamento 12, a vaga 2 ao apartamento 34, a vaga 3 ao apartamento 11 e a vaga 4 ao apartamento 22. De acordo com o interesse dos moradores, as vagas podem ser trocadas entre os apartamentos. implemente um método que realize a troca dos valores contidos em duas posições de um </a:t>
          </a:r>
          <a:r>
            <a:rPr lang="pt-BR" dirty="0" err="1" smtClean="0"/>
            <a:t>array</a:t>
          </a:r>
          <a:r>
            <a:rPr lang="pt-BR" dirty="0" smtClean="0"/>
            <a:t>.</a:t>
          </a:r>
          <a:endParaRPr lang="pt-BR" dirty="0"/>
        </a:p>
      </dgm:t>
    </dgm:pt>
    <dgm:pt modelId="{1CA6AD8D-58A9-4077-9BD3-83F62A3F6B31}" type="parTrans" cxnId="{F0423BEB-27A8-421E-AEBA-32AFB5EC4977}">
      <dgm:prSet/>
      <dgm:spPr/>
      <dgm:t>
        <a:bodyPr/>
        <a:lstStyle/>
        <a:p>
          <a:endParaRPr lang="pt-BR"/>
        </a:p>
      </dgm:t>
    </dgm:pt>
    <dgm:pt modelId="{D43C2D1E-A179-4FFB-86C0-23FFC8595AB1}" type="sibTrans" cxnId="{F0423BEB-27A8-421E-AEBA-32AFB5EC4977}">
      <dgm:prSet/>
      <dgm:spPr/>
      <dgm:t>
        <a:bodyPr/>
        <a:lstStyle/>
        <a:p>
          <a:endParaRPr lang="pt-BR"/>
        </a:p>
      </dgm:t>
    </dgm:pt>
    <dgm:pt modelId="{A4D7C387-B7DD-4C02-AFBC-2E02D825DCAD}" type="pres">
      <dgm:prSet presAssocID="{74954413-A0C3-4A9A-8FF9-C7C0F5A138BF}" presName="Name0" presStyleCnt="0">
        <dgm:presLayoutVars>
          <dgm:dir/>
          <dgm:animLvl val="lvl"/>
          <dgm:resizeHandles val="exact"/>
        </dgm:presLayoutVars>
      </dgm:prSet>
      <dgm:spPr/>
    </dgm:pt>
    <dgm:pt modelId="{550CB358-4278-4635-9CDF-B12271D2382C}" type="pres">
      <dgm:prSet presAssocID="{4C8B94E7-F87F-420C-85EE-753BF6672B0F}" presName="linNode" presStyleCnt="0"/>
      <dgm:spPr/>
    </dgm:pt>
    <dgm:pt modelId="{3AE77473-2F87-4D4F-8323-CA33B9F96B04}" type="pres">
      <dgm:prSet presAssocID="{4C8B94E7-F87F-420C-85EE-753BF6672B0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5E5A33A-61DA-4AA0-A6C9-7A00F32DDEC0}" type="pres">
      <dgm:prSet presAssocID="{4C8B94E7-F87F-420C-85EE-753BF6672B0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91684C3-E371-418A-8629-8740AC7E1CD3}" type="presOf" srcId="{4C8B94E7-F87F-420C-85EE-753BF6672B0F}" destId="{3AE77473-2F87-4D4F-8323-CA33B9F96B04}" srcOrd="0" destOrd="0" presId="urn:microsoft.com/office/officeart/2005/8/layout/vList5"/>
    <dgm:cxn modelId="{E91AB7A1-DF7F-4D6C-A115-C732F2BE1D26}" type="presOf" srcId="{74954413-A0C3-4A9A-8FF9-C7C0F5A138BF}" destId="{A4D7C387-B7DD-4C02-AFBC-2E02D825DCAD}" srcOrd="0" destOrd="0" presId="urn:microsoft.com/office/officeart/2005/8/layout/vList5"/>
    <dgm:cxn modelId="{D753D87B-547F-4327-9AD8-7C7A58D483AD}" srcId="{74954413-A0C3-4A9A-8FF9-C7C0F5A138BF}" destId="{4C8B94E7-F87F-420C-85EE-753BF6672B0F}" srcOrd="0" destOrd="0" parTransId="{C73C8B98-4C02-47F4-9FE2-62E3A169E840}" sibTransId="{3FCE16D2-31E7-429C-84F0-9C3458DFF4D2}"/>
    <dgm:cxn modelId="{F0423BEB-27A8-421E-AEBA-32AFB5EC4977}" srcId="{4C8B94E7-F87F-420C-85EE-753BF6672B0F}" destId="{9E3D20B3-B930-4064-A9C8-6D63DA58C36F}" srcOrd="0" destOrd="0" parTransId="{1CA6AD8D-58A9-4077-9BD3-83F62A3F6B31}" sibTransId="{D43C2D1E-A179-4FFB-86C0-23FFC8595AB1}"/>
    <dgm:cxn modelId="{6EFC6A49-2C10-43C2-B589-5BFC32297A29}" type="presOf" srcId="{9E3D20B3-B930-4064-A9C8-6D63DA58C36F}" destId="{B5E5A33A-61DA-4AA0-A6C9-7A00F32DDEC0}" srcOrd="0" destOrd="0" presId="urn:microsoft.com/office/officeart/2005/8/layout/vList5"/>
    <dgm:cxn modelId="{621BF716-8DC4-43B7-B1BC-31588794D30A}" type="presParOf" srcId="{A4D7C387-B7DD-4C02-AFBC-2E02D825DCAD}" destId="{550CB358-4278-4635-9CDF-B12271D2382C}" srcOrd="0" destOrd="0" presId="urn:microsoft.com/office/officeart/2005/8/layout/vList5"/>
    <dgm:cxn modelId="{58AD9F7C-48AF-4056-85C8-3E7F72EF6830}" type="presParOf" srcId="{550CB358-4278-4635-9CDF-B12271D2382C}" destId="{3AE77473-2F87-4D4F-8323-CA33B9F96B04}" srcOrd="0" destOrd="0" presId="urn:microsoft.com/office/officeart/2005/8/layout/vList5"/>
    <dgm:cxn modelId="{F54DE974-F56A-46C5-8AAC-2FBB8CF8B7EF}" type="presParOf" srcId="{550CB358-4278-4635-9CDF-B12271D2382C}" destId="{B5E5A33A-61DA-4AA0-A6C9-7A00F32DDE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C340E05-F59B-4949-90F3-C712DF511FA0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pt-BR"/>
        </a:p>
      </dgm:t>
    </dgm:pt>
    <dgm:pt modelId="{815A6E96-B4A5-41DA-89EC-830D4CDCD94A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4E8AA9A4-87E7-4ADA-A5FF-6E740B2CE2B2}" type="parTrans" cxnId="{1F94576B-0B0F-4183-B900-111FD7D3A571}">
      <dgm:prSet/>
      <dgm:spPr/>
      <dgm:t>
        <a:bodyPr/>
        <a:lstStyle/>
        <a:p>
          <a:endParaRPr lang="pt-BR"/>
        </a:p>
      </dgm:t>
    </dgm:pt>
    <dgm:pt modelId="{A317E465-8A56-4B09-A4E3-B1836FC79749}" type="sibTrans" cxnId="{1F94576B-0B0F-4183-B900-111FD7D3A571}">
      <dgm:prSet/>
      <dgm:spPr/>
      <dgm:t>
        <a:bodyPr/>
        <a:lstStyle/>
        <a:p>
          <a:endParaRPr lang="pt-BR"/>
        </a:p>
      </dgm:t>
    </dgm:pt>
    <dgm:pt modelId="{6B0B4C77-C414-4788-8949-827FD7336A7A}">
      <dgm:prSet/>
      <dgm:spPr/>
      <dgm:t>
        <a:bodyPr/>
        <a:lstStyle/>
        <a:p>
          <a:pPr algn="just" rtl="0"/>
          <a:r>
            <a:rPr lang="pt-BR" dirty="0" smtClean="0"/>
            <a:t>Basicamente, o elemento da posição </a:t>
          </a:r>
          <a:r>
            <a:rPr lang="pt-BR" b="1" dirty="0" smtClean="0"/>
            <a:t>j</a:t>
          </a:r>
          <a:r>
            <a:rPr lang="pt-BR" dirty="0" smtClean="0"/>
            <a:t> deve ser armazenado na posição </a:t>
          </a:r>
          <a:r>
            <a:rPr lang="pt-BR" b="1" dirty="0" smtClean="0"/>
            <a:t>i</a:t>
          </a:r>
          <a:r>
            <a:rPr lang="pt-BR" dirty="0" smtClean="0"/>
            <a:t> e vice versa. Considere o seguinte código.</a:t>
          </a:r>
          <a:endParaRPr lang="pt-BR" dirty="0"/>
        </a:p>
      </dgm:t>
    </dgm:pt>
    <dgm:pt modelId="{70BD733E-75D0-48CA-8E8D-FE6B819C4E3A}" type="parTrans" cxnId="{3D20857F-2FB3-4032-9148-5EBD465A4934}">
      <dgm:prSet/>
      <dgm:spPr/>
      <dgm:t>
        <a:bodyPr/>
        <a:lstStyle/>
        <a:p>
          <a:endParaRPr lang="pt-BR"/>
        </a:p>
      </dgm:t>
    </dgm:pt>
    <dgm:pt modelId="{DD36404A-7C24-41F6-8D47-923D826D43FC}" type="sibTrans" cxnId="{3D20857F-2FB3-4032-9148-5EBD465A4934}">
      <dgm:prSet/>
      <dgm:spPr/>
      <dgm:t>
        <a:bodyPr/>
        <a:lstStyle/>
        <a:p>
          <a:endParaRPr lang="pt-BR"/>
        </a:p>
      </dgm:t>
    </dgm:pt>
    <dgm:pt modelId="{F02F14F8-CE7B-48E4-ACBC-E29BFF14F4AA}" type="pres">
      <dgm:prSet presAssocID="{6C340E05-F59B-4949-90F3-C712DF511FA0}" presName="linear" presStyleCnt="0">
        <dgm:presLayoutVars>
          <dgm:dir/>
          <dgm:animLvl val="lvl"/>
          <dgm:resizeHandles val="exact"/>
        </dgm:presLayoutVars>
      </dgm:prSet>
      <dgm:spPr/>
    </dgm:pt>
    <dgm:pt modelId="{F8B8B117-6DA6-4095-AAB9-A65A75D68092}" type="pres">
      <dgm:prSet presAssocID="{815A6E96-B4A5-41DA-89EC-830D4CDCD94A}" presName="parentLin" presStyleCnt="0"/>
      <dgm:spPr/>
    </dgm:pt>
    <dgm:pt modelId="{6204C3DF-2066-4C16-92AE-1DAF0B7C8952}" type="pres">
      <dgm:prSet presAssocID="{815A6E96-B4A5-41DA-89EC-830D4CDCD94A}" presName="parentLeftMargin" presStyleLbl="node1" presStyleIdx="0" presStyleCnt="1"/>
      <dgm:spPr/>
    </dgm:pt>
    <dgm:pt modelId="{F8E7A29C-A9CD-4B6D-BDF1-F38A2B2EF8A3}" type="pres">
      <dgm:prSet presAssocID="{815A6E96-B4A5-41DA-89EC-830D4CDCD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7FDE68E-8E9E-4179-B1A2-2B087986FB35}" type="pres">
      <dgm:prSet presAssocID="{815A6E96-B4A5-41DA-89EC-830D4CDCD94A}" presName="negativeSpace" presStyleCnt="0"/>
      <dgm:spPr/>
    </dgm:pt>
    <dgm:pt modelId="{9F123A0C-92F7-402A-A1EB-7D16090AFD9D}" type="pres">
      <dgm:prSet presAssocID="{815A6E96-B4A5-41DA-89EC-830D4CDCD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D20857F-2FB3-4032-9148-5EBD465A4934}" srcId="{815A6E96-B4A5-41DA-89EC-830D4CDCD94A}" destId="{6B0B4C77-C414-4788-8949-827FD7336A7A}" srcOrd="0" destOrd="0" parTransId="{70BD733E-75D0-48CA-8E8D-FE6B819C4E3A}" sibTransId="{DD36404A-7C24-41F6-8D47-923D826D43FC}"/>
    <dgm:cxn modelId="{B4EE5904-952F-4E47-A64A-9F93EA3242AD}" type="presOf" srcId="{815A6E96-B4A5-41DA-89EC-830D4CDCD94A}" destId="{F8E7A29C-A9CD-4B6D-BDF1-F38A2B2EF8A3}" srcOrd="1" destOrd="0" presId="urn:microsoft.com/office/officeart/2005/8/layout/list1"/>
    <dgm:cxn modelId="{DAB44287-CBBA-4AF8-8DF7-B1E06B2FB4BA}" type="presOf" srcId="{6B0B4C77-C414-4788-8949-827FD7336A7A}" destId="{9F123A0C-92F7-402A-A1EB-7D16090AFD9D}" srcOrd="0" destOrd="0" presId="urn:microsoft.com/office/officeart/2005/8/layout/list1"/>
    <dgm:cxn modelId="{52863C4F-AA1F-4C28-963D-997C3B4EC03B}" type="presOf" srcId="{815A6E96-B4A5-41DA-89EC-830D4CDCD94A}" destId="{6204C3DF-2066-4C16-92AE-1DAF0B7C8952}" srcOrd="0" destOrd="0" presId="urn:microsoft.com/office/officeart/2005/8/layout/list1"/>
    <dgm:cxn modelId="{1F94576B-0B0F-4183-B900-111FD7D3A571}" srcId="{6C340E05-F59B-4949-90F3-C712DF511FA0}" destId="{815A6E96-B4A5-41DA-89EC-830D4CDCD94A}" srcOrd="0" destOrd="0" parTransId="{4E8AA9A4-87E7-4ADA-A5FF-6E740B2CE2B2}" sibTransId="{A317E465-8A56-4B09-A4E3-B1836FC79749}"/>
    <dgm:cxn modelId="{9A4396BD-4070-4C8C-BD29-DE759C3BEF4E}" type="presOf" srcId="{6C340E05-F59B-4949-90F3-C712DF511FA0}" destId="{F02F14F8-CE7B-48E4-ACBC-E29BFF14F4AA}" srcOrd="0" destOrd="0" presId="urn:microsoft.com/office/officeart/2005/8/layout/list1"/>
    <dgm:cxn modelId="{7A2142E7-7F7D-4B99-9961-82CC4516DDEA}" type="presParOf" srcId="{F02F14F8-CE7B-48E4-ACBC-E29BFF14F4AA}" destId="{F8B8B117-6DA6-4095-AAB9-A65A75D68092}" srcOrd="0" destOrd="0" presId="urn:microsoft.com/office/officeart/2005/8/layout/list1"/>
    <dgm:cxn modelId="{7390C448-5520-40FD-A3C3-16A7F4510B0E}" type="presParOf" srcId="{F8B8B117-6DA6-4095-AAB9-A65A75D68092}" destId="{6204C3DF-2066-4C16-92AE-1DAF0B7C8952}" srcOrd="0" destOrd="0" presId="urn:microsoft.com/office/officeart/2005/8/layout/list1"/>
    <dgm:cxn modelId="{1D5E2289-926C-4AF7-A118-BB0CAE1D7527}" type="presParOf" srcId="{F8B8B117-6DA6-4095-AAB9-A65A75D68092}" destId="{F8E7A29C-A9CD-4B6D-BDF1-F38A2B2EF8A3}" srcOrd="1" destOrd="0" presId="urn:microsoft.com/office/officeart/2005/8/layout/list1"/>
    <dgm:cxn modelId="{8C65F602-2D6B-4EE6-BF4D-C0AF8A2D9896}" type="presParOf" srcId="{F02F14F8-CE7B-48E4-ACBC-E29BFF14F4AA}" destId="{67FDE68E-8E9E-4179-B1A2-2B087986FB35}" srcOrd="1" destOrd="0" presId="urn:microsoft.com/office/officeart/2005/8/layout/list1"/>
    <dgm:cxn modelId="{B243CC9C-19EC-4DD1-9302-3D7EE050DB15}" type="presParOf" srcId="{F02F14F8-CE7B-48E4-ACBC-E29BFF14F4AA}" destId="{9F123A0C-92F7-402A-A1EB-7D16090AFD9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2D48259-D6A0-408E-8550-326C7B73CF37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/>
      <dgm:spPr/>
      <dgm:t>
        <a:bodyPr/>
        <a:lstStyle/>
        <a:p>
          <a:endParaRPr lang="pt-BR"/>
        </a:p>
      </dgm:t>
    </dgm:pt>
    <dgm:pt modelId="{D79B116D-8CCE-4B24-8E5D-2765AFB8171E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C3299E64-3165-439D-800E-EE36DFFADC39}" type="parTrans" cxnId="{18089435-60D4-4485-9F5E-A6EBFB366CBD}">
      <dgm:prSet/>
      <dgm:spPr/>
      <dgm:t>
        <a:bodyPr/>
        <a:lstStyle/>
        <a:p>
          <a:endParaRPr lang="pt-BR"/>
        </a:p>
      </dgm:t>
    </dgm:pt>
    <dgm:pt modelId="{38C0D791-4165-4F66-AB34-D79EE02296C2}" type="sibTrans" cxnId="{18089435-60D4-4485-9F5E-A6EBFB366CBD}">
      <dgm:prSet/>
      <dgm:spPr/>
      <dgm:t>
        <a:bodyPr/>
        <a:lstStyle/>
        <a:p>
          <a:endParaRPr lang="pt-BR"/>
        </a:p>
      </dgm:t>
    </dgm:pt>
    <dgm:pt modelId="{906D7F03-012F-4417-8C42-684E0CEA524C}">
      <dgm:prSet/>
      <dgm:spPr/>
      <dgm:t>
        <a:bodyPr/>
        <a:lstStyle/>
        <a:p>
          <a:pPr rtl="0"/>
          <a:r>
            <a:rPr lang="pt-BR" dirty="0" smtClean="0"/>
            <a:t>Na atribuição em destaque, guardamos o elemento da posição </a:t>
          </a:r>
          <a:r>
            <a:rPr lang="pt-BR" b="1" dirty="0" smtClean="0"/>
            <a:t>j</a:t>
          </a:r>
          <a:r>
            <a:rPr lang="pt-BR" dirty="0" smtClean="0"/>
            <a:t> na posição </a:t>
          </a:r>
          <a:r>
            <a:rPr lang="pt-BR" b="1" dirty="0" smtClean="0"/>
            <a:t>i</a:t>
          </a:r>
          <a:r>
            <a:rPr lang="pt-BR" dirty="0" smtClean="0"/>
            <a:t>. Nessa operação, perderemos o valor antigo da posição </a:t>
          </a:r>
          <a:r>
            <a:rPr lang="pt-BR" b="1" dirty="0" smtClean="0"/>
            <a:t>i</a:t>
          </a:r>
          <a:r>
            <a:rPr lang="pt-BR" dirty="0" smtClean="0"/>
            <a:t>. Dessa forma, não poderemos guardá-lo na posição </a:t>
          </a:r>
          <a:r>
            <a:rPr lang="pt-BR" b="1" dirty="0" smtClean="0"/>
            <a:t>j</a:t>
          </a:r>
          <a:r>
            <a:rPr lang="pt-BR" dirty="0" smtClean="0"/>
            <a:t>. Para solucionar esse problema, basta armazenar esse elemento em uma variável auxiliar antes dessa atribuição.</a:t>
          </a:r>
          <a:endParaRPr lang="pt-BR" dirty="0"/>
        </a:p>
      </dgm:t>
    </dgm:pt>
    <dgm:pt modelId="{574A7A9A-40A2-4823-92C7-7E82651D760D}" type="parTrans" cxnId="{6AF4C774-769D-47DB-9016-8DA9B30E985B}">
      <dgm:prSet/>
      <dgm:spPr/>
      <dgm:t>
        <a:bodyPr/>
        <a:lstStyle/>
        <a:p>
          <a:endParaRPr lang="pt-BR"/>
        </a:p>
      </dgm:t>
    </dgm:pt>
    <dgm:pt modelId="{F636499F-4167-4BCD-A160-69E163553EC6}" type="sibTrans" cxnId="{6AF4C774-769D-47DB-9016-8DA9B30E985B}">
      <dgm:prSet/>
      <dgm:spPr/>
      <dgm:t>
        <a:bodyPr/>
        <a:lstStyle/>
        <a:p>
          <a:endParaRPr lang="pt-BR"/>
        </a:p>
      </dgm:t>
    </dgm:pt>
    <dgm:pt modelId="{CFF75102-A10D-4EAE-8BE9-B4F3CC6B2A91}" type="pres">
      <dgm:prSet presAssocID="{02D48259-D6A0-408E-8550-326C7B73CF37}" presName="linear" presStyleCnt="0">
        <dgm:presLayoutVars>
          <dgm:animLvl val="lvl"/>
          <dgm:resizeHandles val="exact"/>
        </dgm:presLayoutVars>
      </dgm:prSet>
      <dgm:spPr/>
    </dgm:pt>
    <dgm:pt modelId="{14CAD6B3-0345-4C6A-9D66-1C38CFF9EECA}" type="pres">
      <dgm:prSet presAssocID="{D79B116D-8CCE-4B24-8E5D-2765AFB8171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3CC373E-C16F-4CBE-9928-F59813CE345B}" type="pres">
      <dgm:prSet presAssocID="{D79B116D-8CCE-4B24-8E5D-2765AFB8171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022FDA3-4F39-4695-B70D-0EE4B80969BB}" type="presOf" srcId="{D79B116D-8CCE-4B24-8E5D-2765AFB8171E}" destId="{14CAD6B3-0345-4C6A-9D66-1C38CFF9EECA}" srcOrd="0" destOrd="0" presId="urn:microsoft.com/office/officeart/2005/8/layout/vList2"/>
    <dgm:cxn modelId="{A673FDC3-7E65-4F88-A8A2-6D5A7F4BFF2D}" type="presOf" srcId="{906D7F03-012F-4417-8C42-684E0CEA524C}" destId="{83CC373E-C16F-4CBE-9928-F59813CE345B}" srcOrd="0" destOrd="0" presId="urn:microsoft.com/office/officeart/2005/8/layout/vList2"/>
    <dgm:cxn modelId="{6AF4C774-769D-47DB-9016-8DA9B30E985B}" srcId="{D79B116D-8CCE-4B24-8E5D-2765AFB8171E}" destId="{906D7F03-012F-4417-8C42-684E0CEA524C}" srcOrd="0" destOrd="0" parTransId="{574A7A9A-40A2-4823-92C7-7E82651D760D}" sibTransId="{F636499F-4167-4BCD-A160-69E163553EC6}"/>
    <dgm:cxn modelId="{A626EC53-8F23-42FD-AD97-78AFB7DD1D2C}" type="presOf" srcId="{02D48259-D6A0-408E-8550-326C7B73CF37}" destId="{CFF75102-A10D-4EAE-8BE9-B4F3CC6B2A91}" srcOrd="0" destOrd="0" presId="urn:microsoft.com/office/officeart/2005/8/layout/vList2"/>
    <dgm:cxn modelId="{18089435-60D4-4485-9F5E-A6EBFB366CBD}" srcId="{02D48259-D6A0-408E-8550-326C7B73CF37}" destId="{D79B116D-8CCE-4B24-8E5D-2765AFB8171E}" srcOrd="0" destOrd="0" parTransId="{C3299E64-3165-439D-800E-EE36DFFADC39}" sibTransId="{38C0D791-4165-4F66-AB34-D79EE02296C2}"/>
    <dgm:cxn modelId="{297685F7-5FA5-4EA0-89FF-ED16018C3FB4}" type="presParOf" srcId="{CFF75102-A10D-4EAE-8BE9-B4F3CC6B2A91}" destId="{14CAD6B3-0345-4C6A-9D66-1C38CFF9EECA}" srcOrd="0" destOrd="0" presId="urn:microsoft.com/office/officeart/2005/8/layout/vList2"/>
    <dgm:cxn modelId="{7294BCF0-D6DE-4CB5-BF76-0803F0153B71}" type="presParOf" srcId="{CFF75102-A10D-4EAE-8BE9-B4F3CC6B2A91}" destId="{83CC373E-C16F-4CBE-9928-F59813CE34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9283766-DCEB-4A49-9924-0B78B5ABC9A9}" type="doc">
      <dgm:prSet loTypeId="urn:microsoft.com/office/officeart/2005/8/layout/vList5" loCatId="list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pt-BR"/>
        </a:p>
      </dgm:t>
    </dgm:pt>
    <dgm:pt modelId="{F1644FE4-28DF-4FE3-8DEB-1301E3BC84EA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8B0ACEEB-215A-4889-BCCE-1A7A8F5FA5EA}" type="parTrans" cxnId="{146B4D99-B57A-4C90-B2F8-F055C0C00845}">
      <dgm:prSet/>
      <dgm:spPr/>
      <dgm:t>
        <a:bodyPr/>
        <a:lstStyle/>
        <a:p>
          <a:endParaRPr lang="pt-BR"/>
        </a:p>
      </dgm:t>
    </dgm:pt>
    <dgm:pt modelId="{B167CF8D-15D8-4532-9B0A-5BA967AF28A7}" type="sibTrans" cxnId="{146B4D99-B57A-4C90-B2F8-F055C0C00845}">
      <dgm:prSet/>
      <dgm:spPr/>
      <dgm:t>
        <a:bodyPr/>
        <a:lstStyle/>
        <a:p>
          <a:endParaRPr lang="pt-BR"/>
        </a:p>
      </dgm:t>
    </dgm:pt>
    <dgm:pt modelId="{65F22B7F-B454-41CF-A296-AF2900B9FD49}">
      <dgm:prSet/>
      <dgm:spPr/>
      <dgm:t>
        <a:bodyPr/>
        <a:lstStyle/>
        <a:p>
          <a:pPr rtl="0"/>
          <a:r>
            <a:rPr lang="pt-BR" smtClean="0"/>
            <a:t>Agora, o valor da posição </a:t>
          </a:r>
          <a:r>
            <a:rPr lang="pt-BR" b="1" smtClean="0"/>
            <a:t>i</a:t>
          </a:r>
          <a:r>
            <a:rPr lang="pt-BR" smtClean="0"/>
            <a:t> é armazenado na variável auxiliar. Depois, o valor da posição </a:t>
          </a:r>
          <a:r>
            <a:rPr lang="pt-BR" b="1" smtClean="0"/>
            <a:t>j</a:t>
          </a:r>
          <a:r>
            <a:rPr lang="pt-BR" smtClean="0"/>
            <a:t> é armazenado na posição</a:t>
          </a:r>
          <a:r>
            <a:rPr lang="pt-BR" b="1" smtClean="0"/>
            <a:t> i</a:t>
          </a:r>
          <a:r>
            <a:rPr lang="pt-BR" smtClean="0"/>
            <a:t>. Por fim, devemos armazenar o valor da variável auxiliar (antigo valor da posição</a:t>
          </a:r>
          <a:r>
            <a:rPr lang="pt-BR" b="1" smtClean="0"/>
            <a:t> i</a:t>
          </a:r>
          <a:r>
            <a:rPr lang="pt-BR" smtClean="0"/>
            <a:t>) na posição </a:t>
          </a:r>
          <a:r>
            <a:rPr lang="pt-BR" b="1" smtClean="0"/>
            <a:t>j</a:t>
          </a:r>
          <a:r>
            <a:rPr lang="pt-BR" smtClean="0"/>
            <a:t>.</a:t>
          </a:r>
          <a:endParaRPr lang="pt-BR"/>
        </a:p>
      </dgm:t>
    </dgm:pt>
    <dgm:pt modelId="{F087E8BF-041F-4273-894F-CF05BCA8580D}" type="parTrans" cxnId="{DBB40C89-2A73-4FC9-99D1-F46BEAF46DA1}">
      <dgm:prSet/>
      <dgm:spPr/>
      <dgm:t>
        <a:bodyPr/>
        <a:lstStyle/>
        <a:p>
          <a:endParaRPr lang="pt-BR"/>
        </a:p>
      </dgm:t>
    </dgm:pt>
    <dgm:pt modelId="{59F0F502-21D9-4808-A98F-CF72B2020ABF}" type="sibTrans" cxnId="{DBB40C89-2A73-4FC9-99D1-F46BEAF46DA1}">
      <dgm:prSet/>
      <dgm:spPr/>
      <dgm:t>
        <a:bodyPr/>
        <a:lstStyle/>
        <a:p>
          <a:endParaRPr lang="pt-BR"/>
        </a:p>
      </dgm:t>
    </dgm:pt>
    <dgm:pt modelId="{6ED5862D-0BF0-4895-BC96-76CB77C29415}" type="pres">
      <dgm:prSet presAssocID="{09283766-DCEB-4A49-9924-0B78B5ABC9A9}" presName="Name0" presStyleCnt="0">
        <dgm:presLayoutVars>
          <dgm:dir/>
          <dgm:animLvl val="lvl"/>
          <dgm:resizeHandles val="exact"/>
        </dgm:presLayoutVars>
      </dgm:prSet>
      <dgm:spPr/>
    </dgm:pt>
    <dgm:pt modelId="{999931D2-D615-4269-BD95-506F97F05BEB}" type="pres">
      <dgm:prSet presAssocID="{F1644FE4-28DF-4FE3-8DEB-1301E3BC84EA}" presName="linNode" presStyleCnt="0"/>
      <dgm:spPr/>
    </dgm:pt>
    <dgm:pt modelId="{4BC0066D-EC0D-4705-807C-205CD670BC1A}" type="pres">
      <dgm:prSet presAssocID="{F1644FE4-28DF-4FE3-8DEB-1301E3BC84E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4E11D1D-90EA-42FB-A1E3-AADA896DD820}" type="pres">
      <dgm:prSet presAssocID="{F1644FE4-28DF-4FE3-8DEB-1301E3BC84E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F94CBBA-4AAC-4EFF-97BE-673094F8A7FD}" type="presOf" srcId="{09283766-DCEB-4A49-9924-0B78B5ABC9A9}" destId="{6ED5862D-0BF0-4895-BC96-76CB77C29415}" srcOrd="0" destOrd="0" presId="urn:microsoft.com/office/officeart/2005/8/layout/vList5"/>
    <dgm:cxn modelId="{DBB40C89-2A73-4FC9-99D1-F46BEAF46DA1}" srcId="{F1644FE4-28DF-4FE3-8DEB-1301E3BC84EA}" destId="{65F22B7F-B454-41CF-A296-AF2900B9FD49}" srcOrd="0" destOrd="0" parTransId="{F087E8BF-041F-4273-894F-CF05BCA8580D}" sibTransId="{59F0F502-21D9-4808-A98F-CF72B2020ABF}"/>
    <dgm:cxn modelId="{146B4D99-B57A-4C90-B2F8-F055C0C00845}" srcId="{09283766-DCEB-4A49-9924-0B78B5ABC9A9}" destId="{F1644FE4-28DF-4FE3-8DEB-1301E3BC84EA}" srcOrd="0" destOrd="0" parTransId="{8B0ACEEB-215A-4889-BCCE-1A7A8F5FA5EA}" sibTransId="{B167CF8D-15D8-4532-9B0A-5BA967AF28A7}"/>
    <dgm:cxn modelId="{973C607C-B8C9-409B-B715-4F128696BD45}" type="presOf" srcId="{65F22B7F-B454-41CF-A296-AF2900B9FD49}" destId="{34E11D1D-90EA-42FB-A1E3-AADA896DD820}" srcOrd="0" destOrd="0" presId="urn:microsoft.com/office/officeart/2005/8/layout/vList5"/>
    <dgm:cxn modelId="{4D8957E0-5A4F-4928-A545-AB0F61785062}" type="presOf" srcId="{F1644FE4-28DF-4FE3-8DEB-1301E3BC84EA}" destId="{4BC0066D-EC0D-4705-807C-205CD670BC1A}" srcOrd="0" destOrd="0" presId="urn:microsoft.com/office/officeart/2005/8/layout/vList5"/>
    <dgm:cxn modelId="{0917E8E9-0984-465F-A610-FB934C78F1B9}" type="presParOf" srcId="{6ED5862D-0BF0-4895-BC96-76CB77C29415}" destId="{999931D2-D615-4269-BD95-506F97F05BEB}" srcOrd="0" destOrd="0" presId="urn:microsoft.com/office/officeart/2005/8/layout/vList5"/>
    <dgm:cxn modelId="{11045B80-26B3-4720-9600-79BEB45E281C}" type="presParOf" srcId="{999931D2-D615-4269-BD95-506F97F05BEB}" destId="{4BC0066D-EC0D-4705-807C-205CD670BC1A}" srcOrd="0" destOrd="0" presId="urn:microsoft.com/office/officeart/2005/8/layout/vList5"/>
    <dgm:cxn modelId="{C5E4D687-6E00-4280-8215-77BA8331BB49}" type="presParOf" srcId="{999931D2-D615-4269-BD95-506F97F05BEB}" destId="{34E11D1D-90EA-42FB-A1E3-AADA896DD8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D6EDB5C-2E87-4516-81D0-017392C30286}" type="doc">
      <dgm:prSet loTypeId="urn:microsoft.com/office/officeart/2005/8/layout/hList1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4C183E64-C611-46D7-B367-3413931308C8}">
      <dgm:prSet/>
      <dgm:spPr>
        <a:solidFill>
          <a:schemeClr val="bg2">
            <a:lumMod val="50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pt-BR" b="1" smtClean="0"/>
            <a:t>Exercícios de fixação</a:t>
          </a:r>
          <a:endParaRPr lang="pt-BR"/>
        </a:p>
      </dgm:t>
    </dgm:pt>
    <dgm:pt modelId="{E6DA090F-8213-4AE4-824D-4896BBA8ABAD}" type="parTrans" cxnId="{4F0DF003-7129-4347-8F3E-4585A9C12162}">
      <dgm:prSet/>
      <dgm:spPr/>
      <dgm:t>
        <a:bodyPr/>
        <a:lstStyle/>
        <a:p>
          <a:endParaRPr lang="pt-BR"/>
        </a:p>
      </dgm:t>
    </dgm:pt>
    <dgm:pt modelId="{6DAD1330-E3ED-4655-A390-D2BE52172340}" type="sibTrans" cxnId="{4F0DF003-7129-4347-8F3E-4585A9C12162}">
      <dgm:prSet/>
      <dgm:spPr/>
      <dgm:t>
        <a:bodyPr/>
        <a:lstStyle/>
        <a:p>
          <a:endParaRPr lang="pt-BR"/>
        </a:p>
      </dgm:t>
    </dgm:pt>
    <dgm:pt modelId="{786F03DD-A980-4725-B0C2-3B20B2F9FCEB}">
      <dgm:prSet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pPr rtl="0"/>
          <a:r>
            <a:rPr lang="pt-BR" smtClean="0"/>
            <a:t>4) Na pasta problemas, crie um arquivo chamado </a:t>
          </a:r>
          <a:r>
            <a:rPr lang="pt-BR" b="1" smtClean="0"/>
            <a:t>TrocaElementos.cs</a:t>
          </a:r>
          <a:r>
            <a:rPr lang="pt-BR" smtClean="0"/>
            <a:t>. Implemente um programa em C#.</a:t>
          </a:r>
          <a:endParaRPr lang="pt-BR"/>
        </a:p>
      </dgm:t>
    </dgm:pt>
    <dgm:pt modelId="{60E867CB-696D-46C5-AB4A-134CE7431890}" type="parTrans" cxnId="{91B7B617-45AE-4622-A671-6EC65B2CF6B6}">
      <dgm:prSet/>
      <dgm:spPr/>
      <dgm:t>
        <a:bodyPr/>
        <a:lstStyle/>
        <a:p>
          <a:endParaRPr lang="pt-BR"/>
        </a:p>
      </dgm:t>
    </dgm:pt>
    <dgm:pt modelId="{AFEBCCA7-A3BF-4504-B8E1-E66D3DDDF161}" type="sibTrans" cxnId="{91B7B617-45AE-4622-A671-6EC65B2CF6B6}">
      <dgm:prSet/>
      <dgm:spPr/>
      <dgm:t>
        <a:bodyPr/>
        <a:lstStyle/>
        <a:p>
          <a:endParaRPr lang="pt-BR"/>
        </a:p>
      </dgm:t>
    </dgm:pt>
    <dgm:pt modelId="{6BB143E7-0510-464F-94AE-39268C0A9D22}" type="pres">
      <dgm:prSet presAssocID="{FD6EDB5C-2E87-4516-81D0-017392C30286}" presName="Name0" presStyleCnt="0">
        <dgm:presLayoutVars>
          <dgm:dir/>
          <dgm:animLvl val="lvl"/>
          <dgm:resizeHandles val="exact"/>
        </dgm:presLayoutVars>
      </dgm:prSet>
      <dgm:spPr/>
    </dgm:pt>
    <dgm:pt modelId="{B2441098-C999-4A7A-9DDD-289A3E7ED07E}" type="pres">
      <dgm:prSet presAssocID="{4C183E64-C611-46D7-B367-3413931308C8}" presName="composite" presStyleCnt="0"/>
      <dgm:spPr/>
    </dgm:pt>
    <dgm:pt modelId="{BBD685C6-154E-47A0-AA83-E54B2B5ACB0B}" type="pres">
      <dgm:prSet presAssocID="{4C183E64-C611-46D7-B367-3413931308C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88CFF93-F43B-4E3B-BA51-73E8AAABA62D}" type="pres">
      <dgm:prSet presAssocID="{4C183E64-C611-46D7-B367-3413931308C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1B7B617-45AE-4622-A671-6EC65B2CF6B6}" srcId="{4C183E64-C611-46D7-B367-3413931308C8}" destId="{786F03DD-A980-4725-B0C2-3B20B2F9FCEB}" srcOrd="0" destOrd="0" parTransId="{60E867CB-696D-46C5-AB4A-134CE7431890}" sibTransId="{AFEBCCA7-A3BF-4504-B8E1-E66D3DDDF161}"/>
    <dgm:cxn modelId="{4F0DF003-7129-4347-8F3E-4585A9C12162}" srcId="{FD6EDB5C-2E87-4516-81D0-017392C30286}" destId="{4C183E64-C611-46D7-B367-3413931308C8}" srcOrd="0" destOrd="0" parTransId="{E6DA090F-8213-4AE4-824D-4896BBA8ABAD}" sibTransId="{6DAD1330-E3ED-4655-A390-D2BE52172340}"/>
    <dgm:cxn modelId="{ADB64C1F-EAF1-4D11-9097-5A7F70B32D2C}" type="presOf" srcId="{FD6EDB5C-2E87-4516-81D0-017392C30286}" destId="{6BB143E7-0510-464F-94AE-39268C0A9D22}" srcOrd="0" destOrd="0" presId="urn:microsoft.com/office/officeart/2005/8/layout/hList1"/>
    <dgm:cxn modelId="{23F4FD42-FCD7-4324-AE76-19E52433049E}" type="presOf" srcId="{4C183E64-C611-46D7-B367-3413931308C8}" destId="{BBD685C6-154E-47A0-AA83-E54B2B5ACB0B}" srcOrd="0" destOrd="0" presId="urn:microsoft.com/office/officeart/2005/8/layout/hList1"/>
    <dgm:cxn modelId="{FE540D00-AA34-4C31-B9AF-9603B549ED9E}" type="presOf" srcId="{786F03DD-A980-4725-B0C2-3B20B2F9FCEB}" destId="{388CFF93-F43B-4E3B-BA51-73E8AAABA62D}" srcOrd="0" destOrd="0" presId="urn:microsoft.com/office/officeart/2005/8/layout/hList1"/>
    <dgm:cxn modelId="{41F635EB-7EBD-400C-9188-F68650499BE0}" type="presParOf" srcId="{6BB143E7-0510-464F-94AE-39268C0A9D22}" destId="{B2441098-C999-4A7A-9DDD-289A3E7ED07E}" srcOrd="0" destOrd="0" presId="urn:microsoft.com/office/officeart/2005/8/layout/hList1"/>
    <dgm:cxn modelId="{192A6119-462C-4FF2-9B3E-AB8FFB02E29A}" type="presParOf" srcId="{B2441098-C999-4A7A-9DDD-289A3E7ED07E}" destId="{BBD685C6-154E-47A0-AA83-E54B2B5ACB0B}" srcOrd="0" destOrd="0" presId="urn:microsoft.com/office/officeart/2005/8/layout/hList1"/>
    <dgm:cxn modelId="{E66A9F23-C9AE-461E-9E1E-6024989C892F}" type="presParOf" srcId="{B2441098-C999-4A7A-9DDD-289A3E7ED07E}" destId="{388CFF93-F43B-4E3B-BA51-73E8AAABA6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4D5CAC4-AE7C-4F89-9F30-A2655FA4C8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A641311-0684-4197-BAE4-E95A88AC2E85}">
      <dgm:prSet/>
      <dgm:spPr/>
      <dgm:t>
        <a:bodyPr/>
        <a:lstStyle/>
        <a:p>
          <a:pPr rtl="0"/>
          <a:r>
            <a:rPr lang="pt-BR" b="1" smtClean="0"/>
            <a:t>Ordenar os elementos de um array</a:t>
          </a:r>
          <a:endParaRPr lang="pt-BR"/>
        </a:p>
      </dgm:t>
    </dgm:pt>
    <dgm:pt modelId="{627BB26E-3A94-4801-B54F-344A6A947D72}" type="parTrans" cxnId="{8123BE1A-4261-44A2-9DF9-3497C0CC9C18}">
      <dgm:prSet/>
      <dgm:spPr/>
      <dgm:t>
        <a:bodyPr/>
        <a:lstStyle/>
        <a:p>
          <a:endParaRPr lang="pt-BR"/>
        </a:p>
      </dgm:t>
    </dgm:pt>
    <dgm:pt modelId="{3980ED91-0FC9-4000-954A-02F003B4FD6C}" type="sibTrans" cxnId="{8123BE1A-4261-44A2-9DF9-3497C0CC9C18}">
      <dgm:prSet/>
      <dgm:spPr/>
      <dgm:t>
        <a:bodyPr/>
        <a:lstStyle/>
        <a:p>
          <a:endParaRPr lang="pt-BR"/>
        </a:p>
      </dgm:t>
    </dgm:pt>
    <dgm:pt modelId="{72158E81-43BB-4EF0-B4D7-7D61904BA9E0}">
      <dgm:prSet/>
      <dgm:spPr/>
      <dgm:t>
        <a:bodyPr/>
        <a:lstStyle/>
        <a:p>
          <a:pPr rtl="0"/>
          <a:r>
            <a:rPr lang="pt-BR" smtClean="0"/>
            <a:t>Considere um array contendo os preços dos produtos de uma loja. Esse valores não estão ordenados. Implemente um método para ordenar esse elementos do menor para o maior. </a:t>
          </a:r>
          <a:endParaRPr lang="pt-BR"/>
        </a:p>
      </dgm:t>
    </dgm:pt>
    <dgm:pt modelId="{7D74B620-A78A-4407-8290-B16E5F7CE96D}" type="parTrans" cxnId="{24516BDF-6D73-4343-B08C-434E857ED961}">
      <dgm:prSet/>
      <dgm:spPr/>
      <dgm:t>
        <a:bodyPr/>
        <a:lstStyle/>
        <a:p>
          <a:endParaRPr lang="pt-BR"/>
        </a:p>
      </dgm:t>
    </dgm:pt>
    <dgm:pt modelId="{E7795F33-B411-47B1-BAD2-5ABF6CE5FCE8}" type="sibTrans" cxnId="{24516BDF-6D73-4343-B08C-434E857ED961}">
      <dgm:prSet/>
      <dgm:spPr/>
      <dgm:t>
        <a:bodyPr/>
        <a:lstStyle/>
        <a:p>
          <a:endParaRPr lang="pt-BR"/>
        </a:p>
      </dgm:t>
    </dgm:pt>
    <dgm:pt modelId="{ADB7BF30-E577-46B2-8343-32B3CBADA483}">
      <dgm:prSet/>
      <dgm:spPr/>
      <dgm:t>
        <a:bodyPr/>
        <a:lstStyle/>
        <a:p>
          <a:pPr rtl="0"/>
          <a:r>
            <a:rPr lang="pt-BR" smtClean="0"/>
            <a:t>Por mais contraditório que pareça, podemos ordenar um array com uma pequena alteração no método que embaralha. A alteração consiste em selecionar a cada iteração o menor elemento do array ao invés de um elemento aleatório.</a:t>
          </a:r>
          <a:endParaRPr lang="pt-BR"/>
        </a:p>
      </dgm:t>
    </dgm:pt>
    <dgm:pt modelId="{BD662942-52CB-40EF-820F-24214C70919F}" type="parTrans" cxnId="{58F8FF42-B847-44DA-BEB9-6BBFF781C09C}">
      <dgm:prSet/>
      <dgm:spPr/>
      <dgm:t>
        <a:bodyPr/>
        <a:lstStyle/>
        <a:p>
          <a:endParaRPr lang="pt-BR"/>
        </a:p>
      </dgm:t>
    </dgm:pt>
    <dgm:pt modelId="{90FD1EC9-5E0E-4F2B-AF4A-1088205C33D4}" type="sibTrans" cxnId="{58F8FF42-B847-44DA-BEB9-6BBFF781C09C}">
      <dgm:prSet/>
      <dgm:spPr/>
      <dgm:t>
        <a:bodyPr/>
        <a:lstStyle/>
        <a:p>
          <a:endParaRPr lang="pt-BR"/>
        </a:p>
      </dgm:t>
    </dgm:pt>
    <dgm:pt modelId="{505A31C4-C063-4D05-8667-A79BA102E0D3}" type="pres">
      <dgm:prSet presAssocID="{84D5CAC4-AE7C-4F89-9F30-A2655FA4C89D}" presName="linear" presStyleCnt="0">
        <dgm:presLayoutVars>
          <dgm:dir/>
          <dgm:animLvl val="lvl"/>
          <dgm:resizeHandles val="exact"/>
        </dgm:presLayoutVars>
      </dgm:prSet>
      <dgm:spPr/>
    </dgm:pt>
    <dgm:pt modelId="{8BAD792C-E6A0-42DB-A096-AA80E6B2B0BB}" type="pres">
      <dgm:prSet presAssocID="{EA641311-0684-4197-BAE4-E95A88AC2E85}" presName="parentLin" presStyleCnt="0"/>
      <dgm:spPr/>
    </dgm:pt>
    <dgm:pt modelId="{3B144F02-F261-428B-B667-D5BAE54A2F58}" type="pres">
      <dgm:prSet presAssocID="{EA641311-0684-4197-BAE4-E95A88AC2E85}" presName="parentLeftMargin" presStyleLbl="node1" presStyleIdx="0" presStyleCnt="1"/>
      <dgm:spPr/>
    </dgm:pt>
    <dgm:pt modelId="{BB576F60-7CE8-46EA-94C9-0790DDFB224C}" type="pres">
      <dgm:prSet presAssocID="{EA641311-0684-4197-BAE4-E95A88AC2E8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9784C8-DA11-4710-A39D-9895EDC554A2}" type="pres">
      <dgm:prSet presAssocID="{EA641311-0684-4197-BAE4-E95A88AC2E85}" presName="negativeSpace" presStyleCnt="0"/>
      <dgm:spPr/>
    </dgm:pt>
    <dgm:pt modelId="{938745C0-107D-4661-8999-C75B6A9128A0}" type="pres">
      <dgm:prSet presAssocID="{EA641311-0684-4197-BAE4-E95A88AC2E8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00AD899-A17E-4424-AE28-3D8333CDEEE3}" type="presOf" srcId="{84D5CAC4-AE7C-4F89-9F30-A2655FA4C89D}" destId="{505A31C4-C063-4D05-8667-A79BA102E0D3}" srcOrd="0" destOrd="0" presId="urn:microsoft.com/office/officeart/2005/8/layout/list1"/>
    <dgm:cxn modelId="{8123BE1A-4261-44A2-9DF9-3497C0CC9C18}" srcId="{84D5CAC4-AE7C-4F89-9F30-A2655FA4C89D}" destId="{EA641311-0684-4197-BAE4-E95A88AC2E85}" srcOrd="0" destOrd="0" parTransId="{627BB26E-3A94-4801-B54F-344A6A947D72}" sibTransId="{3980ED91-0FC9-4000-954A-02F003B4FD6C}"/>
    <dgm:cxn modelId="{0FFD3404-BB15-44AF-B7C6-F8E92292122E}" type="presOf" srcId="{72158E81-43BB-4EF0-B4D7-7D61904BA9E0}" destId="{938745C0-107D-4661-8999-C75B6A9128A0}" srcOrd="0" destOrd="0" presId="urn:microsoft.com/office/officeart/2005/8/layout/list1"/>
    <dgm:cxn modelId="{58F8FF42-B847-44DA-BEB9-6BBFF781C09C}" srcId="{EA641311-0684-4197-BAE4-E95A88AC2E85}" destId="{ADB7BF30-E577-46B2-8343-32B3CBADA483}" srcOrd="1" destOrd="0" parTransId="{BD662942-52CB-40EF-820F-24214C70919F}" sibTransId="{90FD1EC9-5E0E-4F2B-AF4A-1088205C33D4}"/>
    <dgm:cxn modelId="{24516BDF-6D73-4343-B08C-434E857ED961}" srcId="{EA641311-0684-4197-BAE4-E95A88AC2E85}" destId="{72158E81-43BB-4EF0-B4D7-7D61904BA9E0}" srcOrd="0" destOrd="0" parTransId="{7D74B620-A78A-4407-8290-B16E5F7CE96D}" sibTransId="{E7795F33-B411-47B1-BAD2-5ABF6CE5FCE8}"/>
    <dgm:cxn modelId="{BC9376AB-6CD3-4B49-B18F-0789BEF9B6FD}" type="presOf" srcId="{EA641311-0684-4197-BAE4-E95A88AC2E85}" destId="{3B144F02-F261-428B-B667-D5BAE54A2F58}" srcOrd="0" destOrd="0" presId="urn:microsoft.com/office/officeart/2005/8/layout/list1"/>
    <dgm:cxn modelId="{D6823563-FDCB-4118-B260-A4BAA3BB2498}" type="presOf" srcId="{ADB7BF30-E577-46B2-8343-32B3CBADA483}" destId="{938745C0-107D-4661-8999-C75B6A9128A0}" srcOrd="0" destOrd="1" presId="urn:microsoft.com/office/officeart/2005/8/layout/list1"/>
    <dgm:cxn modelId="{FAA01B5F-5D43-4B1B-BF8D-04D9E1D1CDCA}" type="presOf" srcId="{EA641311-0684-4197-BAE4-E95A88AC2E85}" destId="{BB576F60-7CE8-46EA-94C9-0790DDFB224C}" srcOrd="1" destOrd="0" presId="urn:microsoft.com/office/officeart/2005/8/layout/list1"/>
    <dgm:cxn modelId="{5BC449F6-9CBD-4188-96A0-B7281DD15510}" type="presParOf" srcId="{505A31C4-C063-4D05-8667-A79BA102E0D3}" destId="{8BAD792C-E6A0-42DB-A096-AA80E6B2B0BB}" srcOrd="0" destOrd="0" presId="urn:microsoft.com/office/officeart/2005/8/layout/list1"/>
    <dgm:cxn modelId="{6E1EFFC7-0642-4BCC-97B6-D091E7C3FE24}" type="presParOf" srcId="{8BAD792C-E6A0-42DB-A096-AA80E6B2B0BB}" destId="{3B144F02-F261-428B-B667-D5BAE54A2F58}" srcOrd="0" destOrd="0" presId="urn:microsoft.com/office/officeart/2005/8/layout/list1"/>
    <dgm:cxn modelId="{8053D07B-563A-4B3D-833B-04D398B08AF4}" type="presParOf" srcId="{8BAD792C-E6A0-42DB-A096-AA80E6B2B0BB}" destId="{BB576F60-7CE8-46EA-94C9-0790DDFB224C}" srcOrd="1" destOrd="0" presId="urn:microsoft.com/office/officeart/2005/8/layout/list1"/>
    <dgm:cxn modelId="{8871EF0D-7AE6-408C-AAFE-8451C0708FDE}" type="presParOf" srcId="{505A31C4-C063-4D05-8667-A79BA102E0D3}" destId="{3D9784C8-DA11-4710-A39D-9895EDC554A2}" srcOrd="1" destOrd="0" presId="urn:microsoft.com/office/officeart/2005/8/layout/list1"/>
    <dgm:cxn modelId="{20C7DFF2-59CE-4CCE-8A01-C063E94309BF}" type="presParOf" srcId="{505A31C4-C063-4D05-8667-A79BA102E0D3}" destId="{938745C0-107D-4661-8999-C75B6A9128A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7FC2CC8-97E9-4607-A06B-4BC49DF9DC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952BBE7-04A0-441E-B0C8-D9B9CCA393AD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b="1" smtClean="0"/>
            <a:t>Exercícios de fixação</a:t>
          </a:r>
          <a:endParaRPr lang="pt-BR"/>
        </a:p>
      </dgm:t>
    </dgm:pt>
    <dgm:pt modelId="{6D6391A2-B424-4917-A310-AD1394181C96}" type="parTrans" cxnId="{3215DE19-2C17-42AC-9FED-8A353ADC6D07}">
      <dgm:prSet/>
      <dgm:spPr/>
      <dgm:t>
        <a:bodyPr/>
        <a:lstStyle/>
        <a:p>
          <a:endParaRPr lang="pt-BR"/>
        </a:p>
      </dgm:t>
    </dgm:pt>
    <dgm:pt modelId="{27C4A616-82B1-4D98-B35E-D07A0DD40537}" type="sibTrans" cxnId="{3215DE19-2C17-42AC-9FED-8A353ADC6D07}">
      <dgm:prSet/>
      <dgm:spPr/>
      <dgm:t>
        <a:bodyPr/>
        <a:lstStyle/>
        <a:p>
          <a:endParaRPr lang="pt-BR"/>
        </a:p>
      </dgm:t>
    </dgm:pt>
    <dgm:pt modelId="{91620242-18D8-49ED-AF4B-E940CD8E802B}">
      <dgm:prSet/>
      <dgm:spPr>
        <a:solidFill>
          <a:schemeClr val="bg1">
            <a:alpha val="90000"/>
          </a:schemeClr>
        </a:solidFill>
        <a:ln>
          <a:solidFill>
            <a:srgbClr val="00B050"/>
          </a:solidFill>
        </a:ln>
      </dgm:spPr>
      <dgm:t>
        <a:bodyPr/>
        <a:lstStyle/>
        <a:p>
          <a:pPr algn="just" rtl="0"/>
          <a:r>
            <a:rPr lang="pt-BR" dirty="0" smtClean="0"/>
            <a:t>5) Na pasta problemas, crie um arquivo chamado </a:t>
          </a:r>
          <a:r>
            <a:rPr lang="pt-BR" b="1" dirty="0" err="1" smtClean="0"/>
            <a:t>OrdenarElementos.cs</a:t>
          </a:r>
          <a:r>
            <a:rPr lang="pt-BR" dirty="0" smtClean="0"/>
            <a:t>. Implemente um programa em C#.</a:t>
          </a:r>
          <a:endParaRPr lang="pt-BR" dirty="0"/>
        </a:p>
      </dgm:t>
    </dgm:pt>
    <dgm:pt modelId="{3C78A0B7-6046-4E4C-8CDC-69C64FE11AA1}" type="parTrans" cxnId="{92CCD5F1-6757-48F4-8787-DEA94CBB1463}">
      <dgm:prSet/>
      <dgm:spPr/>
      <dgm:t>
        <a:bodyPr/>
        <a:lstStyle/>
        <a:p>
          <a:endParaRPr lang="pt-BR"/>
        </a:p>
      </dgm:t>
    </dgm:pt>
    <dgm:pt modelId="{A3C3BAE0-4404-4F2E-A791-32BCF36CA9E0}" type="sibTrans" cxnId="{92CCD5F1-6757-48F4-8787-DEA94CBB1463}">
      <dgm:prSet/>
      <dgm:spPr/>
      <dgm:t>
        <a:bodyPr/>
        <a:lstStyle/>
        <a:p>
          <a:endParaRPr lang="pt-BR"/>
        </a:p>
      </dgm:t>
    </dgm:pt>
    <dgm:pt modelId="{7456B986-3D08-41C4-87F7-BAE4F41BA7C7}" type="pres">
      <dgm:prSet presAssocID="{E7FC2CC8-97E9-4607-A06B-4BC49DF9DC54}" presName="linear" presStyleCnt="0">
        <dgm:presLayoutVars>
          <dgm:dir/>
          <dgm:animLvl val="lvl"/>
          <dgm:resizeHandles val="exact"/>
        </dgm:presLayoutVars>
      </dgm:prSet>
      <dgm:spPr/>
    </dgm:pt>
    <dgm:pt modelId="{525A2C98-5FFD-45A8-AFE4-B4CDC9E92CFD}" type="pres">
      <dgm:prSet presAssocID="{7952BBE7-04A0-441E-B0C8-D9B9CCA393AD}" presName="parentLin" presStyleCnt="0"/>
      <dgm:spPr/>
    </dgm:pt>
    <dgm:pt modelId="{ABE7BD71-C326-4E37-84D1-BAB4FB8AF867}" type="pres">
      <dgm:prSet presAssocID="{7952BBE7-04A0-441E-B0C8-D9B9CCA393AD}" presName="parentLeftMargin" presStyleLbl="node1" presStyleIdx="0" presStyleCnt="1"/>
      <dgm:spPr/>
    </dgm:pt>
    <dgm:pt modelId="{8178FC6B-4095-40B9-9621-C30819489D49}" type="pres">
      <dgm:prSet presAssocID="{7952BBE7-04A0-441E-B0C8-D9B9CCA393AD}" presName="parentText" presStyleLbl="node1" presStyleIdx="0" presStyleCnt="1" custLinFactNeighborX="10095" custLinFactNeighborY="-4726">
        <dgm:presLayoutVars>
          <dgm:chMax val="0"/>
          <dgm:bulletEnabled val="1"/>
        </dgm:presLayoutVars>
      </dgm:prSet>
      <dgm:spPr/>
    </dgm:pt>
    <dgm:pt modelId="{16D5F170-82EC-44B0-A09D-389907CE99F4}" type="pres">
      <dgm:prSet presAssocID="{7952BBE7-04A0-441E-B0C8-D9B9CCA393AD}" presName="negativeSpace" presStyleCnt="0"/>
      <dgm:spPr/>
    </dgm:pt>
    <dgm:pt modelId="{2DFC4248-17D5-4C72-9782-49591B0A1942}" type="pres">
      <dgm:prSet presAssocID="{7952BBE7-04A0-441E-B0C8-D9B9CCA393AD}" presName="childText" presStyleLbl="conFgAcc1" presStyleIdx="0" presStyleCnt="1" custLinFactNeighborX="-2363" custLinFactNeighborY="-1304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B4CD90C-BB93-4996-8FCB-EC011FA4BA3C}" type="presOf" srcId="{91620242-18D8-49ED-AF4B-E940CD8E802B}" destId="{2DFC4248-17D5-4C72-9782-49591B0A1942}" srcOrd="0" destOrd="0" presId="urn:microsoft.com/office/officeart/2005/8/layout/list1"/>
    <dgm:cxn modelId="{92CCD5F1-6757-48F4-8787-DEA94CBB1463}" srcId="{7952BBE7-04A0-441E-B0C8-D9B9CCA393AD}" destId="{91620242-18D8-49ED-AF4B-E940CD8E802B}" srcOrd="0" destOrd="0" parTransId="{3C78A0B7-6046-4E4C-8CDC-69C64FE11AA1}" sibTransId="{A3C3BAE0-4404-4F2E-A791-32BCF36CA9E0}"/>
    <dgm:cxn modelId="{202F4602-1FE5-4E8A-8B99-F4B035E41135}" type="presOf" srcId="{E7FC2CC8-97E9-4607-A06B-4BC49DF9DC54}" destId="{7456B986-3D08-41C4-87F7-BAE4F41BA7C7}" srcOrd="0" destOrd="0" presId="urn:microsoft.com/office/officeart/2005/8/layout/list1"/>
    <dgm:cxn modelId="{F4A127B7-6289-4C48-B17C-CCD4365D5A5C}" type="presOf" srcId="{7952BBE7-04A0-441E-B0C8-D9B9CCA393AD}" destId="{8178FC6B-4095-40B9-9621-C30819489D49}" srcOrd="1" destOrd="0" presId="urn:microsoft.com/office/officeart/2005/8/layout/list1"/>
    <dgm:cxn modelId="{54AF7527-AC88-4E82-90AF-1A8850A26CEE}" type="presOf" srcId="{7952BBE7-04A0-441E-B0C8-D9B9CCA393AD}" destId="{ABE7BD71-C326-4E37-84D1-BAB4FB8AF867}" srcOrd="0" destOrd="0" presId="urn:microsoft.com/office/officeart/2005/8/layout/list1"/>
    <dgm:cxn modelId="{3215DE19-2C17-42AC-9FED-8A353ADC6D07}" srcId="{E7FC2CC8-97E9-4607-A06B-4BC49DF9DC54}" destId="{7952BBE7-04A0-441E-B0C8-D9B9CCA393AD}" srcOrd="0" destOrd="0" parTransId="{6D6391A2-B424-4917-A310-AD1394181C96}" sibTransId="{27C4A616-82B1-4D98-B35E-D07A0DD40537}"/>
    <dgm:cxn modelId="{CE50F5F4-8101-49DA-A25E-2E012FBAD039}" type="presParOf" srcId="{7456B986-3D08-41C4-87F7-BAE4F41BA7C7}" destId="{525A2C98-5FFD-45A8-AFE4-B4CDC9E92CFD}" srcOrd="0" destOrd="0" presId="urn:microsoft.com/office/officeart/2005/8/layout/list1"/>
    <dgm:cxn modelId="{DC67ED95-4D70-4D8D-B4A7-D276B3A81960}" type="presParOf" srcId="{525A2C98-5FFD-45A8-AFE4-B4CDC9E92CFD}" destId="{ABE7BD71-C326-4E37-84D1-BAB4FB8AF867}" srcOrd="0" destOrd="0" presId="urn:microsoft.com/office/officeart/2005/8/layout/list1"/>
    <dgm:cxn modelId="{093EF95C-98D8-4818-A140-D54CC097251E}" type="presParOf" srcId="{525A2C98-5FFD-45A8-AFE4-B4CDC9E92CFD}" destId="{8178FC6B-4095-40B9-9621-C30819489D49}" srcOrd="1" destOrd="0" presId="urn:microsoft.com/office/officeart/2005/8/layout/list1"/>
    <dgm:cxn modelId="{D342464F-E891-4DFA-95F0-A7C1C1BF554F}" type="presParOf" srcId="{7456B986-3D08-41C4-87F7-BAE4F41BA7C7}" destId="{16D5F170-82EC-44B0-A09D-389907CE99F4}" srcOrd="1" destOrd="0" presId="urn:microsoft.com/office/officeart/2005/8/layout/list1"/>
    <dgm:cxn modelId="{2028707C-3754-479A-8899-CC5523B4C263}" type="presParOf" srcId="{7456B986-3D08-41C4-87F7-BAE4F41BA7C7}" destId="{2DFC4248-17D5-4C72-9782-49591B0A19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</a:t>
          </a:r>
          <a:r>
            <a:rPr lang="pt-BR" dirty="0" smtClean="0"/>
            <a:t>11 </a:t>
          </a:r>
          <a:r>
            <a:rPr lang="pt-BR" dirty="0" smtClean="0"/>
            <a:t>– Linguagem de programação C#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Nessa unidade daremos continuidade a linguagem de programação C</a:t>
          </a:r>
          <a:r>
            <a:rPr lang="pt-BR" dirty="0" smtClean="0"/>
            <a:t>#, essa unidade é para exercitar todo o conteúdo desse módulo, resolveremos alguns problemas desenvolvendo programas de computador.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 custLinFactNeighborX="-4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8267CC-7BD3-498D-828A-A88F5E8FE956}" type="presOf" srcId="{7F76405E-50CD-44A3-844F-5927315075A6}" destId="{F4332DEC-168A-419B-A32D-A51C6ECDF297}" srcOrd="1" destOrd="0" presId="urn:microsoft.com/office/officeart/2005/8/layout/list1"/>
    <dgm:cxn modelId="{3DDD9F9D-4A5E-490C-ACEE-BF532BD3135F}" type="presOf" srcId="{4279BD0B-92F5-4DCD-8142-867BAC7DD8A7}" destId="{78E396B0-DFDF-4152-BA72-FDB927E4FD99}" srcOrd="0" destOrd="0" presId="urn:microsoft.com/office/officeart/2005/8/layout/list1"/>
    <dgm:cxn modelId="{41FF9EBD-378D-4FA9-8B11-A0519FB4D10F}" type="presOf" srcId="{E1E580A3-5B52-4F6C-AF8A-45EE8B38C95B}" destId="{7F185C72-F0F9-4833-9E29-7C00A9F17742}" srcOrd="0" destOrd="0" presId="urn:microsoft.com/office/officeart/2005/8/layout/list1"/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E81016FE-64E1-49A6-9BBE-07D48CA5E753}" type="presOf" srcId="{7F76405E-50CD-44A3-844F-5927315075A6}" destId="{1A7A59AD-2F14-4D0E-A536-0B01B8D1410D}" srcOrd="0" destOrd="0" presId="urn:microsoft.com/office/officeart/2005/8/layout/list1"/>
    <dgm:cxn modelId="{B2256546-FBEE-43E7-B179-B634F9473229}" type="presParOf" srcId="{78E396B0-DFDF-4152-BA72-FDB927E4FD99}" destId="{ACB3CB5F-F21C-4DE9-8961-AB21B538E5A3}" srcOrd="0" destOrd="0" presId="urn:microsoft.com/office/officeart/2005/8/layout/list1"/>
    <dgm:cxn modelId="{4BB762EF-8DF4-4B39-AB52-788743743339}" type="presParOf" srcId="{ACB3CB5F-F21C-4DE9-8961-AB21B538E5A3}" destId="{1A7A59AD-2F14-4D0E-A536-0B01B8D1410D}" srcOrd="0" destOrd="0" presId="urn:microsoft.com/office/officeart/2005/8/layout/list1"/>
    <dgm:cxn modelId="{D86BD513-D2FD-4FD5-BE76-D8CBFFD1C022}" type="presParOf" srcId="{ACB3CB5F-F21C-4DE9-8961-AB21B538E5A3}" destId="{F4332DEC-168A-419B-A32D-A51C6ECDF297}" srcOrd="1" destOrd="0" presId="urn:microsoft.com/office/officeart/2005/8/layout/list1"/>
    <dgm:cxn modelId="{69482CFC-4074-43AE-9749-381781BC8DFA}" type="presParOf" srcId="{78E396B0-DFDF-4152-BA72-FDB927E4FD99}" destId="{570EEA29-4A20-4724-98A0-1265DFB8B805}" srcOrd="1" destOrd="0" presId="urn:microsoft.com/office/officeart/2005/8/layout/list1"/>
    <dgm:cxn modelId="{7AC119A4-29A2-4D00-8854-52DF24645138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C3D82-0090-462A-902D-C05599A514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4F9F323A-5AEC-460D-AF62-FFE07E0F9D6E}">
      <dgm:prSet/>
      <dgm:spPr/>
      <dgm:t>
        <a:bodyPr/>
        <a:lstStyle/>
        <a:p>
          <a:pPr rtl="0"/>
          <a:r>
            <a:rPr lang="pt-BR" b="1" smtClean="0"/>
            <a:t>Encontrar o maior ou o menor elemento de um array</a:t>
          </a:r>
          <a:endParaRPr lang="pt-BR"/>
        </a:p>
      </dgm:t>
    </dgm:pt>
    <dgm:pt modelId="{CFE632CC-74BB-421B-9C40-A4EC49A5648B}" type="parTrans" cxnId="{51E55D64-F6D5-4B4E-A2B3-97CBC09A72DC}">
      <dgm:prSet/>
      <dgm:spPr/>
      <dgm:t>
        <a:bodyPr/>
        <a:lstStyle/>
        <a:p>
          <a:endParaRPr lang="pt-BR"/>
        </a:p>
      </dgm:t>
    </dgm:pt>
    <dgm:pt modelId="{AF4977C9-5943-42BA-848D-0EB270848563}" type="sibTrans" cxnId="{51E55D64-F6D5-4B4E-A2B3-97CBC09A72DC}">
      <dgm:prSet/>
      <dgm:spPr/>
      <dgm:t>
        <a:bodyPr/>
        <a:lstStyle/>
        <a:p>
          <a:endParaRPr lang="pt-BR"/>
        </a:p>
      </dgm:t>
    </dgm:pt>
    <dgm:pt modelId="{BC0EA949-C793-4FD1-A94D-7B33F3EE9826}">
      <dgm:prSet/>
      <dgm:spPr/>
      <dgm:t>
        <a:bodyPr/>
        <a:lstStyle/>
        <a:p>
          <a:pPr rtl="0"/>
          <a:r>
            <a:rPr lang="pt-BR" smtClean="0"/>
            <a:t>Considere um array que armazena os preços dos produtos de uma loja. A nossa tarefa é desenvolver um método que encontre a posição do maior elemento desse array e outro método para encontrar a posição do menor. Vamos considerar apenas arrays com pelo menos um elemento.</a:t>
          </a:r>
          <a:endParaRPr lang="pt-BR"/>
        </a:p>
      </dgm:t>
    </dgm:pt>
    <dgm:pt modelId="{5B4E1C0D-F12F-4671-AA6E-2B457ECB7447}" type="parTrans" cxnId="{27F0CDC6-7D7D-4034-A53E-BA7D120DE44F}">
      <dgm:prSet/>
      <dgm:spPr/>
      <dgm:t>
        <a:bodyPr/>
        <a:lstStyle/>
        <a:p>
          <a:endParaRPr lang="pt-BR"/>
        </a:p>
      </dgm:t>
    </dgm:pt>
    <dgm:pt modelId="{7B69424D-12FB-41C3-B8D3-66C9D7112F3C}" type="sibTrans" cxnId="{27F0CDC6-7D7D-4034-A53E-BA7D120DE44F}">
      <dgm:prSet/>
      <dgm:spPr/>
      <dgm:t>
        <a:bodyPr/>
        <a:lstStyle/>
        <a:p>
          <a:endParaRPr lang="pt-BR"/>
        </a:p>
      </dgm:t>
    </dgm:pt>
    <dgm:pt modelId="{2CFB85E9-9703-4F05-AF6E-624C68F7B900}" type="pres">
      <dgm:prSet presAssocID="{453C3D82-0090-462A-902D-C05599A5141D}" presName="linear" presStyleCnt="0">
        <dgm:presLayoutVars>
          <dgm:animLvl val="lvl"/>
          <dgm:resizeHandles val="exact"/>
        </dgm:presLayoutVars>
      </dgm:prSet>
      <dgm:spPr/>
    </dgm:pt>
    <dgm:pt modelId="{DC16709E-67CB-49D3-A6E4-AAA92BC6BD64}" type="pres">
      <dgm:prSet presAssocID="{4F9F323A-5AEC-460D-AF62-FFE07E0F9D6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05741D2-E330-4E96-B651-656A38A84D0F}" type="pres">
      <dgm:prSet presAssocID="{4F9F323A-5AEC-460D-AF62-FFE07E0F9D6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A4845B9-EC32-4048-BEDD-65131825B546}" type="presOf" srcId="{453C3D82-0090-462A-902D-C05599A5141D}" destId="{2CFB85E9-9703-4F05-AF6E-624C68F7B900}" srcOrd="0" destOrd="0" presId="urn:microsoft.com/office/officeart/2005/8/layout/vList2"/>
    <dgm:cxn modelId="{51E55D64-F6D5-4B4E-A2B3-97CBC09A72DC}" srcId="{453C3D82-0090-462A-902D-C05599A5141D}" destId="{4F9F323A-5AEC-460D-AF62-FFE07E0F9D6E}" srcOrd="0" destOrd="0" parTransId="{CFE632CC-74BB-421B-9C40-A4EC49A5648B}" sibTransId="{AF4977C9-5943-42BA-848D-0EB270848563}"/>
    <dgm:cxn modelId="{27F0CDC6-7D7D-4034-A53E-BA7D120DE44F}" srcId="{4F9F323A-5AEC-460D-AF62-FFE07E0F9D6E}" destId="{BC0EA949-C793-4FD1-A94D-7B33F3EE9826}" srcOrd="0" destOrd="0" parTransId="{5B4E1C0D-F12F-4671-AA6E-2B457ECB7447}" sibTransId="{7B69424D-12FB-41C3-B8D3-66C9D7112F3C}"/>
    <dgm:cxn modelId="{56F920BE-F4AE-40D6-90E8-9E8CD8856634}" type="presOf" srcId="{4F9F323A-5AEC-460D-AF62-FFE07E0F9D6E}" destId="{DC16709E-67CB-49D3-A6E4-AAA92BC6BD64}" srcOrd="0" destOrd="0" presId="urn:microsoft.com/office/officeart/2005/8/layout/vList2"/>
    <dgm:cxn modelId="{E8E277DA-3686-4421-B810-A1C315FE1E88}" type="presOf" srcId="{BC0EA949-C793-4FD1-A94D-7B33F3EE9826}" destId="{A05741D2-E330-4E96-B651-656A38A84D0F}" srcOrd="0" destOrd="0" presId="urn:microsoft.com/office/officeart/2005/8/layout/vList2"/>
    <dgm:cxn modelId="{E8E080B5-1BA4-45D7-ADF7-0299E2CE4BCA}" type="presParOf" srcId="{2CFB85E9-9703-4F05-AF6E-624C68F7B900}" destId="{DC16709E-67CB-49D3-A6E4-AAA92BC6BD64}" srcOrd="0" destOrd="0" presId="urn:microsoft.com/office/officeart/2005/8/layout/vList2"/>
    <dgm:cxn modelId="{30DFAB92-5191-43C8-BCC8-A1F1E2992370}" type="presParOf" srcId="{2CFB85E9-9703-4F05-AF6E-624C68F7B900}" destId="{A05741D2-E330-4E96-B651-656A38A84D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EE288F-B943-4A4E-A1D6-6D282C76E8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FC6E922-93AB-456C-BC2F-06BB293B4E9C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0A371D8A-42A1-4135-8DD3-4C4DA31EAE64}" type="parTrans" cxnId="{1005C01B-3944-44C2-9557-CFDE8E59E642}">
      <dgm:prSet/>
      <dgm:spPr/>
      <dgm:t>
        <a:bodyPr/>
        <a:lstStyle/>
        <a:p>
          <a:endParaRPr lang="pt-BR"/>
        </a:p>
      </dgm:t>
    </dgm:pt>
    <dgm:pt modelId="{76C33DE0-2B0E-4CEF-949B-6CCC196C9B17}" type="sibTrans" cxnId="{1005C01B-3944-44C2-9557-CFDE8E59E642}">
      <dgm:prSet/>
      <dgm:spPr/>
      <dgm:t>
        <a:bodyPr/>
        <a:lstStyle/>
        <a:p>
          <a:endParaRPr lang="pt-BR"/>
        </a:p>
      </dgm:t>
    </dgm:pt>
    <dgm:pt modelId="{669493D5-2213-4C8F-A8E8-77DB3043BA65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just" rtl="0"/>
          <a:r>
            <a:rPr lang="pt-BR" dirty="0" smtClean="0"/>
            <a:t>Na nossa estratégia para encontrar o maior elemento de um </a:t>
          </a:r>
          <a:r>
            <a:rPr lang="pt-BR" dirty="0" err="1" smtClean="0"/>
            <a:t>array</a:t>
          </a:r>
          <a:r>
            <a:rPr lang="pt-BR" dirty="0" smtClean="0"/>
            <a:t> de números, o ponto de partida é assumir que o primeiro elemento do </a:t>
          </a:r>
          <a:r>
            <a:rPr lang="pt-BR" dirty="0" err="1" smtClean="0"/>
            <a:t>array</a:t>
          </a:r>
          <a:r>
            <a:rPr lang="pt-BR" dirty="0" smtClean="0"/>
            <a:t> é o maior. Observe no código a seguir que a variável </a:t>
          </a:r>
          <a:r>
            <a:rPr lang="pt-BR" b="1" dirty="0" err="1" smtClean="0"/>
            <a:t>posicaoDoMaior</a:t>
          </a:r>
          <a:r>
            <a:rPr lang="pt-BR" b="1" dirty="0" smtClean="0"/>
            <a:t> </a:t>
          </a:r>
          <a:r>
            <a:rPr lang="pt-BR" dirty="0" smtClean="0"/>
            <a:t>é inicializada com o valor </a:t>
          </a:r>
          <a:r>
            <a:rPr lang="pt-BR" b="1" dirty="0" smtClean="0"/>
            <a:t>0</a:t>
          </a:r>
          <a:r>
            <a:rPr lang="pt-BR" dirty="0" smtClean="0"/>
            <a:t>. Esse valor indica justamente que estamos assumindo que o primeiro elemento do </a:t>
          </a:r>
          <a:r>
            <a:rPr lang="pt-BR" dirty="0" err="1" smtClean="0"/>
            <a:t>array</a:t>
          </a:r>
          <a:r>
            <a:rPr lang="pt-BR" dirty="0" smtClean="0"/>
            <a:t> é o maior.</a:t>
          </a:r>
          <a:endParaRPr lang="pt-BR" dirty="0"/>
        </a:p>
      </dgm:t>
    </dgm:pt>
    <dgm:pt modelId="{68B11A18-ABAA-48E3-BEC5-0C0D3AEC8F14}" type="parTrans" cxnId="{EE6ED4E3-AD91-4BBC-9474-9E5FE1D0050E}">
      <dgm:prSet/>
      <dgm:spPr/>
      <dgm:t>
        <a:bodyPr/>
        <a:lstStyle/>
        <a:p>
          <a:endParaRPr lang="pt-BR"/>
        </a:p>
      </dgm:t>
    </dgm:pt>
    <dgm:pt modelId="{78BDC212-906B-4CFD-9569-1FECA060E577}" type="sibTrans" cxnId="{EE6ED4E3-AD91-4BBC-9474-9E5FE1D0050E}">
      <dgm:prSet/>
      <dgm:spPr/>
      <dgm:t>
        <a:bodyPr/>
        <a:lstStyle/>
        <a:p>
          <a:endParaRPr lang="pt-BR"/>
        </a:p>
      </dgm:t>
    </dgm:pt>
    <dgm:pt modelId="{55C58D1D-CF73-445F-9B66-FCFF54CC70AF}" type="pres">
      <dgm:prSet presAssocID="{67EE288F-B943-4A4E-A1D6-6D282C76E832}" presName="Name0" presStyleCnt="0">
        <dgm:presLayoutVars>
          <dgm:dir/>
          <dgm:animLvl val="lvl"/>
          <dgm:resizeHandles val="exact"/>
        </dgm:presLayoutVars>
      </dgm:prSet>
      <dgm:spPr/>
    </dgm:pt>
    <dgm:pt modelId="{7473581D-9215-4382-B066-297C811D41A6}" type="pres">
      <dgm:prSet presAssocID="{0FC6E922-93AB-456C-BC2F-06BB293B4E9C}" presName="linNode" presStyleCnt="0"/>
      <dgm:spPr/>
    </dgm:pt>
    <dgm:pt modelId="{01610AE2-D14A-400E-B30B-40EBB6861CE8}" type="pres">
      <dgm:prSet presAssocID="{0FC6E922-93AB-456C-BC2F-06BB293B4E9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DF159E1-E711-406C-ACE0-6A244157A89B}" type="pres">
      <dgm:prSet presAssocID="{0FC6E922-93AB-456C-BC2F-06BB293B4E9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E6ED4E3-AD91-4BBC-9474-9E5FE1D0050E}" srcId="{0FC6E922-93AB-456C-BC2F-06BB293B4E9C}" destId="{669493D5-2213-4C8F-A8E8-77DB3043BA65}" srcOrd="0" destOrd="0" parTransId="{68B11A18-ABAA-48E3-BEC5-0C0D3AEC8F14}" sibTransId="{78BDC212-906B-4CFD-9569-1FECA060E577}"/>
    <dgm:cxn modelId="{253FEA54-BD42-4911-911C-15BEBB5D6E58}" type="presOf" srcId="{67EE288F-B943-4A4E-A1D6-6D282C76E832}" destId="{55C58D1D-CF73-445F-9B66-FCFF54CC70AF}" srcOrd="0" destOrd="0" presId="urn:microsoft.com/office/officeart/2005/8/layout/vList5"/>
    <dgm:cxn modelId="{1005C01B-3944-44C2-9557-CFDE8E59E642}" srcId="{67EE288F-B943-4A4E-A1D6-6D282C76E832}" destId="{0FC6E922-93AB-456C-BC2F-06BB293B4E9C}" srcOrd="0" destOrd="0" parTransId="{0A371D8A-42A1-4135-8DD3-4C4DA31EAE64}" sibTransId="{76C33DE0-2B0E-4CEF-949B-6CCC196C9B17}"/>
    <dgm:cxn modelId="{8986CE78-B486-4D0E-A878-5734C0188CE7}" type="presOf" srcId="{669493D5-2213-4C8F-A8E8-77DB3043BA65}" destId="{FDF159E1-E711-406C-ACE0-6A244157A89B}" srcOrd="0" destOrd="0" presId="urn:microsoft.com/office/officeart/2005/8/layout/vList5"/>
    <dgm:cxn modelId="{1843B3C4-27DE-49EA-B8BD-A7B823F380C2}" type="presOf" srcId="{0FC6E922-93AB-456C-BC2F-06BB293B4E9C}" destId="{01610AE2-D14A-400E-B30B-40EBB6861CE8}" srcOrd="0" destOrd="0" presId="urn:microsoft.com/office/officeart/2005/8/layout/vList5"/>
    <dgm:cxn modelId="{8057AD48-E534-4D8D-9D33-E38DA2958C2A}" type="presParOf" srcId="{55C58D1D-CF73-445F-9B66-FCFF54CC70AF}" destId="{7473581D-9215-4382-B066-297C811D41A6}" srcOrd="0" destOrd="0" presId="urn:microsoft.com/office/officeart/2005/8/layout/vList5"/>
    <dgm:cxn modelId="{F520C086-6BA2-4B9C-ABB6-C76697356589}" type="presParOf" srcId="{7473581D-9215-4382-B066-297C811D41A6}" destId="{01610AE2-D14A-400E-B30B-40EBB6861CE8}" srcOrd="0" destOrd="0" presId="urn:microsoft.com/office/officeart/2005/8/layout/vList5"/>
    <dgm:cxn modelId="{9F228395-497E-4AE8-A030-E43C3FCC6590}" type="presParOf" srcId="{7473581D-9215-4382-B066-297C811D41A6}" destId="{FDF159E1-E711-406C-ACE0-6A244157A8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BF4883-231A-4213-978B-1D5FB3356CE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3933A33-F565-4D28-9F9F-778051276411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5B5CE035-BF13-459D-935E-520088746B97}" type="parTrans" cxnId="{75194C3A-E936-4F2F-86AA-2891451EC345}">
      <dgm:prSet/>
      <dgm:spPr/>
      <dgm:t>
        <a:bodyPr/>
        <a:lstStyle/>
        <a:p>
          <a:endParaRPr lang="pt-BR"/>
        </a:p>
      </dgm:t>
    </dgm:pt>
    <dgm:pt modelId="{D2A8A6B0-952B-4941-B5BC-9D29B6B964C2}" type="sibTrans" cxnId="{75194C3A-E936-4F2F-86AA-2891451EC345}">
      <dgm:prSet/>
      <dgm:spPr/>
      <dgm:t>
        <a:bodyPr/>
        <a:lstStyle/>
        <a:p>
          <a:endParaRPr lang="pt-BR"/>
        </a:p>
      </dgm:t>
    </dgm:pt>
    <dgm:pt modelId="{2368304C-7F9D-4640-AC14-F610365B2A64}">
      <dgm:prSet/>
      <dgm:spPr/>
      <dgm:t>
        <a:bodyPr/>
        <a:lstStyle/>
        <a:p>
          <a:pPr rtl="0"/>
          <a:r>
            <a:rPr lang="pt-BR" smtClean="0"/>
            <a:t>Depois, devemos comparar o elemento que assumimos ser o maior com os outros valores armazenados no array. Observe que o laço, no código abaixo, inicia na posição 1, ou seja, na segunda posição do array e vai até a última posição. A cada iteração, o elemento que supostamente é o maior elemento do array é comparado comumdos outros valores do array.</a:t>
          </a:r>
          <a:endParaRPr lang="pt-BR"/>
        </a:p>
      </dgm:t>
    </dgm:pt>
    <dgm:pt modelId="{CD8DAC0D-27DA-4FC2-93CE-198FBC0CBCF2}" type="parTrans" cxnId="{3025AC9E-A0F6-4288-9118-B8A5F3BB68D8}">
      <dgm:prSet/>
      <dgm:spPr/>
      <dgm:t>
        <a:bodyPr/>
        <a:lstStyle/>
        <a:p>
          <a:endParaRPr lang="pt-BR"/>
        </a:p>
      </dgm:t>
    </dgm:pt>
    <dgm:pt modelId="{41C7532B-501F-4C38-87B7-A17DC7C44C14}" type="sibTrans" cxnId="{3025AC9E-A0F6-4288-9118-B8A5F3BB68D8}">
      <dgm:prSet/>
      <dgm:spPr/>
      <dgm:t>
        <a:bodyPr/>
        <a:lstStyle/>
        <a:p>
          <a:endParaRPr lang="pt-BR"/>
        </a:p>
      </dgm:t>
    </dgm:pt>
    <dgm:pt modelId="{14A59CB8-BFA7-4D80-8F46-A824EE300EFD}" type="pres">
      <dgm:prSet presAssocID="{95BF4883-231A-4213-978B-1D5FB3356CE8}" presName="Name0" presStyleCnt="0">
        <dgm:presLayoutVars>
          <dgm:dir/>
          <dgm:animLvl val="lvl"/>
          <dgm:resizeHandles val="exact"/>
        </dgm:presLayoutVars>
      </dgm:prSet>
      <dgm:spPr/>
    </dgm:pt>
    <dgm:pt modelId="{E76D21CE-359D-4B95-8897-4C8199FD0E7B}" type="pres">
      <dgm:prSet presAssocID="{33933A33-F565-4D28-9F9F-778051276411}" presName="composite" presStyleCnt="0"/>
      <dgm:spPr/>
    </dgm:pt>
    <dgm:pt modelId="{B74C74B1-0D3F-48A9-85FE-6E26DDBCBD30}" type="pres">
      <dgm:prSet presAssocID="{33933A33-F565-4D28-9F9F-77805127641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ACC6D3C-CD4A-42DE-B3F9-59298AE6D885}" type="pres">
      <dgm:prSet presAssocID="{33933A33-F565-4D28-9F9F-77805127641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3F9C520-4B56-4DE9-902C-FAAAB7A5CAFE}" type="presOf" srcId="{33933A33-F565-4D28-9F9F-778051276411}" destId="{B74C74B1-0D3F-48A9-85FE-6E26DDBCBD30}" srcOrd="0" destOrd="0" presId="urn:microsoft.com/office/officeart/2005/8/layout/hList1"/>
    <dgm:cxn modelId="{94912EDB-3FCC-4008-8E0B-BBDB5A6E79D2}" type="presOf" srcId="{2368304C-7F9D-4640-AC14-F610365B2A64}" destId="{8ACC6D3C-CD4A-42DE-B3F9-59298AE6D885}" srcOrd="0" destOrd="0" presId="urn:microsoft.com/office/officeart/2005/8/layout/hList1"/>
    <dgm:cxn modelId="{3025AC9E-A0F6-4288-9118-B8A5F3BB68D8}" srcId="{33933A33-F565-4D28-9F9F-778051276411}" destId="{2368304C-7F9D-4640-AC14-F610365B2A64}" srcOrd="0" destOrd="0" parTransId="{CD8DAC0D-27DA-4FC2-93CE-198FBC0CBCF2}" sibTransId="{41C7532B-501F-4C38-87B7-A17DC7C44C14}"/>
    <dgm:cxn modelId="{75194C3A-E936-4F2F-86AA-2891451EC345}" srcId="{95BF4883-231A-4213-978B-1D5FB3356CE8}" destId="{33933A33-F565-4D28-9F9F-778051276411}" srcOrd="0" destOrd="0" parTransId="{5B5CE035-BF13-459D-935E-520088746B97}" sibTransId="{D2A8A6B0-952B-4941-B5BC-9D29B6B964C2}"/>
    <dgm:cxn modelId="{AD4F3555-8E4C-4B21-80AA-745A38BA7358}" type="presOf" srcId="{95BF4883-231A-4213-978B-1D5FB3356CE8}" destId="{14A59CB8-BFA7-4D80-8F46-A824EE300EFD}" srcOrd="0" destOrd="0" presId="urn:microsoft.com/office/officeart/2005/8/layout/hList1"/>
    <dgm:cxn modelId="{6A70D1B4-08AF-49A0-AE32-048DA1B7C142}" type="presParOf" srcId="{14A59CB8-BFA7-4D80-8F46-A824EE300EFD}" destId="{E76D21CE-359D-4B95-8897-4C8199FD0E7B}" srcOrd="0" destOrd="0" presId="urn:microsoft.com/office/officeart/2005/8/layout/hList1"/>
    <dgm:cxn modelId="{AF0E89FE-B838-49B3-AEC3-52DAF4CB5BE7}" type="presParOf" srcId="{E76D21CE-359D-4B95-8897-4C8199FD0E7B}" destId="{B74C74B1-0D3F-48A9-85FE-6E26DDBCBD30}" srcOrd="0" destOrd="0" presId="urn:microsoft.com/office/officeart/2005/8/layout/hList1"/>
    <dgm:cxn modelId="{80745C3A-D5FF-4221-AFE6-6028BC7DC8E2}" type="presParOf" srcId="{E76D21CE-359D-4B95-8897-4C8199FD0E7B}" destId="{8ACC6D3C-CD4A-42DE-B3F9-59298AE6D8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0A76BB-BE33-44FB-9C24-D5CD2BF2993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pt-BR"/>
        </a:p>
      </dgm:t>
    </dgm:pt>
    <dgm:pt modelId="{8E6E66FC-6014-4FA8-8058-325563FE1E8D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0D4C7E16-90C1-49D8-95BE-988A22C4D1B5}" type="parTrans" cxnId="{644307F8-C7DD-4A23-A3C0-3490DBBB1669}">
      <dgm:prSet/>
      <dgm:spPr/>
      <dgm:t>
        <a:bodyPr/>
        <a:lstStyle/>
        <a:p>
          <a:endParaRPr lang="pt-BR"/>
        </a:p>
      </dgm:t>
    </dgm:pt>
    <dgm:pt modelId="{8D424A20-EA9D-438E-9A86-5754ECBF4342}" type="sibTrans" cxnId="{644307F8-C7DD-4A23-A3C0-3490DBBB1669}">
      <dgm:prSet/>
      <dgm:spPr/>
      <dgm:t>
        <a:bodyPr/>
        <a:lstStyle/>
        <a:p>
          <a:endParaRPr lang="pt-BR"/>
        </a:p>
      </dgm:t>
    </dgm:pt>
    <dgm:pt modelId="{32CCF675-FA0A-4C0B-B1AC-A37984391A3D}">
      <dgm:prSet/>
      <dgm:spPr/>
      <dgm:t>
        <a:bodyPr/>
        <a:lstStyle/>
        <a:p>
          <a:pPr rtl="0"/>
          <a:r>
            <a:rPr lang="pt-BR" smtClean="0"/>
            <a:t>Durante o laço, se um valor superior ao valor que consideramos ser o maior for encontrado assumiremos esse novo valor como sendo o maior e descartaremos o anterior. Observe a atualização da variável </a:t>
          </a:r>
          <a:r>
            <a:rPr lang="pt-BR" b="1" smtClean="0"/>
            <a:t>posicaoDoMaior</a:t>
          </a:r>
          <a:r>
            <a:rPr lang="pt-BR" smtClean="0"/>
            <a:t> quando um valor “melhor” é encontrado.</a:t>
          </a:r>
          <a:endParaRPr lang="pt-BR"/>
        </a:p>
      </dgm:t>
    </dgm:pt>
    <dgm:pt modelId="{4675712E-F202-4511-BE42-17C7E12DDCAA}" type="parTrans" cxnId="{3582DBB3-9062-4085-A5F6-526383149BB3}">
      <dgm:prSet/>
      <dgm:spPr/>
      <dgm:t>
        <a:bodyPr/>
        <a:lstStyle/>
        <a:p>
          <a:endParaRPr lang="pt-BR"/>
        </a:p>
      </dgm:t>
    </dgm:pt>
    <dgm:pt modelId="{9E2B42A3-67C2-4527-A989-DC01B6205B63}" type="sibTrans" cxnId="{3582DBB3-9062-4085-A5F6-526383149BB3}">
      <dgm:prSet/>
      <dgm:spPr/>
      <dgm:t>
        <a:bodyPr/>
        <a:lstStyle/>
        <a:p>
          <a:endParaRPr lang="pt-BR"/>
        </a:p>
      </dgm:t>
    </dgm:pt>
    <dgm:pt modelId="{3751C306-456E-4482-BC10-D18D6231AF74}" type="pres">
      <dgm:prSet presAssocID="{920A76BB-BE33-44FB-9C24-D5CD2BF2993F}" presName="linear" presStyleCnt="0">
        <dgm:presLayoutVars>
          <dgm:animLvl val="lvl"/>
          <dgm:resizeHandles val="exact"/>
        </dgm:presLayoutVars>
      </dgm:prSet>
      <dgm:spPr/>
    </dgm:pt>
    <dgm:pt modelId="{06FBC853-AA6F-43D6-A377-451770E783C7}" type="pres">
      <dgm:prSet presAssocID="{8E6E66FC-6014-4FA8-8058-325563FE1E8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37804F-2BF9-45F0-A1ED-8409606A1028}" type="pres">
      <dgm:prSet presAssocID="{8E6E66FC-6014-4FA8-8058-325563FE1E8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DECA833-D2DA-4BF8-90D3-E120446AB9CA}" type="presOf" srcId="{32CCF675-FA0A-4C0B-B1AC-A37984391A3D}" destId="{8E37804F-2BF9-45F0-A1ED-8409606A1028}" srcOrd="0" destOrd="0" presId="urn:microsoft.com/office/officeart/2005/8/layout/vList2"/>
    <dgm:cxn modelId="{3582DBB3-9062-4085-A5F6-526383149BB3}" srcId="{8E6E66FC-6014-4FA8-8058-325563FE1E8D}" destId="{32CCF675-FA0A-4C0B-B1AC-A37984391A3D}" srcOrd="0" destOrd="0" parTransId="{4675712E-F202-4511-BE42-17C7E12DDCAA}" sibTransId="{9E2B42A3-67C2-4527-A989-DC01B6205B63}"/>
    <dgm:cxn modelId="{20F7C4A3-E328-4F47-8A04-B1024EEA5223}" type="presOf" srcId="{920A76BB-BE33-44FB-9C24-D5CD2BF2993F}" destId="{3751C306-456E-4482-BC10-D18D6231AF74}" srcOrd="0" destOrd="0" presId="urn:microsoft.com/office/officeart/2005/8/layout/vList2"/>
    <dgm:cxn modelId="{2905AEBC-4AE9-4146-9759-D106C58115EC}" type="presOf" srcId="{8E6E66FC-6014-4FA8-8058-325563FE1E8D}" destId="{06FBC853-AA6F-43D6-A377-451770E783C7}" srcOrd="0" destOrd="0" presId="urn:microsoft.com/office/officeart/2005/8/layout/vList2"/>
    <dgm:cxn modelId="{644307F8-C7DD-4A23-A3C0-3490DBBB1669}" srcId="{920A76BB-BE33-44FB-9C24-D5CD2BF2993F}" destId="{8E6E66FC-6014-4FA8-8058-325563FE1E8D}" srcOrd="0" destOrd="0" parTransId="{0D4C7E16-90C1-49D8-95BE-988A22C4D1B5}" sibTransId="{8D424A20-EA9D-438E-9A86-5754ECBF4342}"/>
    <dgm:cxn modelId="{D27D6841-268E-437F-9652-EEBADF93C684}" type="presParOf" srcId="{3751C306-456E-4482-BC10-D18D6231AF74}" destId="{06FBC853-AA6F-43D6-A377-451770E783C7}" srcOrd="0" destOrd="0" presId="urn:microsoft.com/office/officeart/2005/8/layout/vList2"/>
    <dgm:cxn modelId="{55855E03-46B4-4F1E-BB89-16A65AD05A50}" type="presParOf" srcId="{3751C306-456E-4482-BC10-D18D6231AF74}" destId="{8E37804F-2BF9-45F0-A1ED-8409606A10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677485-907B-45AE-831A-3ABF86AB4596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pt-BR"/>
        </a:p>
      </dgm:t>
    </dgm:pt>
    <dgm:pt modelId="{49860A2E-BB1D-4C82-A977-57AC313CCA1B}">
      <dgm:prSet/>
      <dgm:spPr/>
      <dgm:t>
        <a:bodyPr/>
        <a:lstStyle/>
        <a:p>
          <a:pPr rtl="0"/>
          <a:r>
            <a:rPr lang="pt-BR" b="1" smtClean="0"/>
            <a:t>Problemas</a:t>
          </a:r>
          <a:endParaRPr lang="pt-BR"/>
        </a:p>
      </dgm:t>
    </dgm:pt>
    <dgm:pt modelId="{50D82579-61BF-43EA-B7EF-102FAE432DE6}" type="parTrans" cxnId="{915431FC-C0FE-4D77-B278-D7EE87F7A143}">
      <dgm:prSet/>
      <dgm:spPr/>
      <dgm:t>
        <a:bodyPr/>
        <a:lstStyle/>
        <a:p>
          <a:endParaRPr lang="pt-BR"/>
        </a:p>
      </dgm:t>
    </dgm:pt>
    <dgm:pt modelId="{0FB45E8B-B1E4-472D-AE65-61F9D042AB13}" type="sibTrans" cxnId="{915431FC-C0FE-4D77-B278-D7EE87F7A143}">
      <dgm:prSet/>
      <dgm:spPr/>
      <dgm:t>
        <a:bodyPr/>
        <a:lstStyle/>
        <a:p>
          <a:endParaRPr lang="pt-BR"/>
        </a:p>
      </dgm:t>
    </dgm:pt>
    <dgm:pt modelId="{134F79BB-5B6E-4741-912E-C09586D59194}">
      <dgm:prSet/>
      <dgm:spPr/>
      <dgm:t>
        <a:bodyPr/>
        <a:lstStyle/>
        <a:p>
          <a:pPr algn="just" rtl="0"/>
          <a:r>
            <a:rPr lang="pt-BR" dirty="0" smtClean="0"/>
            <a:t>Ao final do laço, todos os valores foram comparados e a variável </a:t>
          </a:r>
          <a:r>
            <a:rPr lang="pt-BR" b="1" dirty="0" err="1" smtClean="0"/>
            <a:t>posicaoDoMaior</a:t>
          </a:r>
          <a:r>
            <a:rPr lang="pt-BR" dirty="0" smtClean="0"/>
            <a:t> armazena a posição do maior elemento do </a:t>
          </a:r>
          <a:r>
            <a:rPr lang="pt-BR" dirty="0" err="1" smtClean="0"/>
            <a:t>array</a:t>
          </a:r>
          <a:r>
            <a:rPr lang="pt-BR" dirty="0" smtClean="0"/>
            <a:t>. Então, basta devolver como resposta esse valor.</a:t>
          </a:r>
          <a:endParaRPr lang="pt-BR" dirty="0"/>
        </a:p>
      </dgm:t>
    </dgm:pt>
    <dgm:pt modelId="{B0DF258C-2DBF-47CB-81D3-1ABB6254E215}" type="parTrans" cxnId="{852BA326-0DB1-4D98-BE45-830B06BCE77A}">
      <dgm:prSet/>
      <dgm:spPr/>
      <dgm:t>
        <a:bodyPr/>
        <a:lstStyle/>
        <a:p>
          <a:endParaRPr lang="pt-BR"/>
        </a:p>
      </dgm:t>
    </dgm:pt>
    <dgm:pt modelId="{7C79BD3C-1785-4220-BCAB-B12366D6E5C8}" type="sibTrans" cxnId="{852BA326-0DB1-4D98-BE45-830B06BCE77A}">
      <dgm:prSet/>
      <dgm:spPr/>
      <dgm:t>
        <a:bodyPr/>
        <a:lstStyle/>
        <a:p>
          <a:endParaRPr lang="pt-BR"/>
        </a:p>
      </dgm:t>
    </dgm:pt>
    <dgm:pt modelId="{DAAB68C1-E200-4D36-BEDE-0A082657E3EA}" type="pres">
      <dgm:prSet presAssocID="{92677485-907B-45AE-831A-3ABF86AB4596}" presName="Name0" presStyleCnt="0">
        <dgm:presLayoutVars>
          <dgm:dir/>
          <dgm:animLvl val="lvl"/>
          <dgm:resizeHandles val="exact"/>
        </dgm:presLayoutVars>
      </dgm:prSet>
      <dgm:spPr/>
    </dgm:pt>
    <dgm:pt modelId="{19499FA2-CF9F-4FEC-901F-40B330911B7B}" type="pres">
      <dgm:prSet presAssocID="{49860A2E-BB1D-4C82-A977-57AC313CCA1B}" presName="linNode" presStyleCnt="0"/>
      <dgm:spPr/>
    </dgm:pt>
    <dgm:pt modelId="{4A6E3008-F8F7-4041-A19F-4C2B9CA50CD3}" type="pres">
      <dgm:prSet presAssocID="{49860A2E-BB1D-4C82-A977-57AC313CCA1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EE35CDE-DE90-4A12-935B-346B509F83A0}" type="pres">
      <dgm:prSet presAssocID="{49860A2E-BB1D-4C82-A977-57AC313CCA1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30D30B9-BDA0-4B46-BF54-CE5EFB8BC126}" type="presOf" srcId="{49860A2E-BB1D-4C82-A977-57AC313CCA1B}" destId="{4A6E3008-F8F7-4041-A19F-4C2B9CA50CD3}" srcOrd="0" destOrd="0" presId="urn:microsoft.com/office/officeart/2005/8/layout/vList5"/>
    <dgm:cxn modelId="{0CB7E5E8-1EFF-4561-9CED-5010BA83680A}" type="presOf" srcId="{134F79BB-5B6E-4741-912E-C09586D59194}" destId="{AEE35CDE-DE90-4A12-935B-346B509F83A0}" srcOrd="0" destOrd="0" presId="urn:microsoft.com/office/officeart/2005/8/layout/vList5"/>
    <dgm:cxn modelId="{915431FC-C0FE-4D77-B278-D7EE87F7A143}" srcId="{92677485-907B-45AE-831A-3ABF86AB4596}" destId="{49860A2E-BB1D-4C82-A977-57AC313CCA1B}" srcOrd="0" destOrd="0" parTransId="{50D82579-61BF-43EA-B7EF-102FAE432DE6}" sibTransId="{0FB45E8B-B1E4-472D-AE65-61F9D042AB13}"/>
    <dgm:cxn modelId="{1F71C4F5-C9E2-4AED-BFA6-1C685F431372}" type="presOf" srcId="{92677485-907B-45AE-831A-3ABF86AB4596}" destId="{DAAB68C1-E200-4D36-BEDE-0A082657E3EA}" srcOrd="0" destOrd="0" presId="urn:microsoft.com/office/officeart/2005/8/layout/vList5"/>
    <dgm:cxn modelId="{852BA326-0DB1-4D98-BE45-830B06BCE77A}" srcId="{49860A2E-BB1D-4C82-A977-57AC313CCA1B}" destId="{134F79BB-5B6E-4741-912E-C09586D59194}" srcOrd="0" destOrd="0" parTransId="{B0DF258C-2DBF-47CB-81D3-1ABB6254E215}" sibTransId="{7C79BD3C-1785-4220-BCAB-B12366D6E5C8}"/>
    <dgm:cxn modelId="{EB0CADC9-0D37-4B18-B943-A6C3212BE22F}" type="presParOf" srcId="{DAAB68C1-E200-4D36-BEDE-0A082657E3EA}" destId="{19499FA2-CF9F-4FEC-901F-40B330911B7B}" srcOrd="0" destOrd="0" presId="urn:microsoft.com/office/officeart/2005/8/layout/vList5"/>
    <dgm:cxn modelId="{D525880C-0076-4E07-B7B4-A61B3B5F0E7F}" type="presParOf" srcId="{19499FA2-CF9F-4FEC-901F-40B330911B7B}" destId="{4A6E3008-F8F7-4041-A19F-4C2B9CA50CD3}" srcOrd="0" destOrd="0" presId="urn:microsoft.com/office/officeart/2005/8/layout/vList5"/>
    <dgm:cxn modelId="{35576624-46F1-4FC5-83F9-7C2241E26EBA}" type="presParOf" srcId="{19499FA2-CF9F-4FEC-901F-40B330911B7B}" destId="{AEE35CDE-DE90-4A12-935B-346B509F83A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B77A66-B21D-4C13-A661-62000E1FD1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9D948EA-54C7-4D8F-AB3D-B7A5BDE8AA6F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pt-BR" b="1" smtClean="0"/>
            <a:t>Lembrando</a:t>
          </a:r>
          <a:endParaRPr lang="pt-BR"/>
        </a:p>
      </dgm:t>
    </dgm:pt>
    <dgm:pt modelId="{8C2225BD-17B3-4B5F-976A-026C986027A8}" type="parTrans" cxnId="{315D4C27-19CB-463A-829C-0C34E069FA98}">
      <dgm:prSet/>
      <dgm:spPr/>
      <dgm:t>
        <a:bodyPr/>
        <a:lstStyle/>
        <a:p>
          <a:endParaRPr lang="pt-BR"/>
        </a:p>
      </dgm:t>
    </dgm:pt>
    <dgm:pt modelId="{076AA7BF-5CE6-42F8-A88E-491F48CDD515}" type="sibTrans" cxnId="{315D4C27-19CB-463A-829C-0C34E069FA98}">
      <dgm:prSet/>
      <dgm:spPr/>
      <dgm:t>
        <a:bodyPr/>
        <a:lstStyle/>
        <a:p>
          <a:endParaRPr lang="pt-BR"/>
        </a:p>
      </dgm:t>
    </dgm:pt>
    <dgm:pt modelId="{EFAF2CA3-100A-4408-8CE3-2C7BD5A35C05}">
      <dgm:prSet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pPr rtl="0"/>
          <a:r>
            <a:rPr lang="pt-BR" smtClean="0"/>
            <a:t>Para encontrar o menor elemento, basta inverter a comparação realizada na condição da instrução </a:t>
          </a:r>
          <a:r>
            <a:rPr lang="pt-BR" b="1" smtClean="0"/>
            <a:t>if</a:t>
          </a:r>
          <a:r>
            <a:rPr lang="pt-BR" smtClean="0"/>
            <a:t>.</a:t>
          </a:r>
          <a:endParaRPr lang="pt-BR"/>
        </a:p>
      </dgm:t>
    </dgm:pt>
    <dgm:pt modelId="{27A99F75-DD4F-4289-9DD3-54C979A382A5}" type="parTrans" cxnId="{96C94573-DC58-4FCA-BDF4-04F6D19EE7DF}">
      <dgm:prSet/>
      <dgm:spPr/>
      <dgm:t>
        <a:bodyPr/>
        <a:lstStyle/>
        <a:p>
          <a:endParaRPr lang="pt-BR"/>
        </a:p>
      </dgm:t>
    </dgm:pt>
    <dgm:pt modelId="{CC797654-19AF-47C4-8620-FFA158DE3AA9}" type="sibTrans" cxnId="{96C94573-DC58-4FCA-BDF4-04F6D19EE7DF}">
      <dgm:prSet/>
      <dgm:spPr/>
      <dgm:t>
        <a:bodyPr/>
        <a:lstStyle/>
        <a:p>
          <a:endParaRPr lang="pt-BR"/>
        </a:p>
      </dgm:t>
    </dgm:pt>
    <dgm:pt modelId="{6070F6AF-278A-4EAF-85BF-40A04CFEB66C}" type="pres">
      <dgm:prSet presAssocID="{0DB77A66-B21D-4C13-A661-62000E1FD12D}" presName="Name0" presStyleCnt="0">
        <dgm:presLayoutVars>
          <dgm:dir/>
          <dgm:animLvl val="lvl"/>
          <dgm:resizeHandles val="exact"/>
        </dgm:presLayoutVars>
      </dgm:prSet>
      <dgm:spPr/>
    </dgm:pt>
    <dgm:pt modelId="{8032EDE6-551C-4DC8-9711-F43F60D39725}" type="pres">
      <dgm:prSet presAssocID="{89D948EA-54C7-4D8F-AB3D-B7A5BDE8AA6F}" presName="composite" presStyleCnt="0"/>
      <dgm:spPr/>
    </dgm:pt>
    <dgm:pt modelId="{5608379B-7F65-4AA5-B53D-50C657F38C21}" type="pres">
      <dgm:prSet presAssocID="{89D948EA-54C7-4D8F-AB3D-B7A5BDE8AA6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97EDFCE-7C2D-42BD-B17D-9569E49A8A7A}" type="pres">
      <dgm:prSet presAssocID="{89D948EA-54C7-4D8F-AB3D-B7A5BDE8AA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384413C-16E0-425B-928F-C0D51236DC0B}" type="presOf" srcId="{89D948EA-54C7-4D8F-AB3D-B7A5BDE8AA6F}" destId="{5608379B-7F65-4AA5-B53D-50C657F38C21}" srcOrd="0" destOrd="0" presId="urn:microsoft.com/office/officeart/2005/8/layout/hList1"/>
    <dgm:cxn modelId="{33E04A59-E99A-4B18-8B7E-30B59ECBD3BE}" type="presOf" srcId="{0DB77A66-B21D-4C13-A661-62000E1FD12D}" destId="{6070F6AF-278A-4EAF-85BF-40A04CFEB66C}" srcOrd="0" destOrd="0" presId="urn:microsoft.com/office/officeart/2005/8/layout/hList1"/>
    <dgm:cxn modelId="{531C2C18-C6AC-43D9-8969-8F16928DD2BE}" type="presOf" srcId="{EFAF2CA3-100A-4408-8CE3-2C7BD5A35C05}" destId="{497EDFCE-7C2D-42BD-B17D-9569E49A8A7A}" srcOrd="0" destOrd="0" presId="urn:microsoft.com/office/officeart/2005/8/layout/hList1"/>
    <dgm:cxn modelId="{315D4C27-19CB-463A-829C-0C34E069FA98}" srcId="{0DB77A66-B21D-4C13-A661-62000E1FD12D}" destId="{89D948EA-54C7-4D8F-AB3D-B7A5BDE8AA6F}" srcOrd="0" destOrd="0" parTransId="{8C2225BD-17B3-4B5F-976A-026C986027A8}" sibTransId="{076AA7BF-5CE6-42F8-A88E-491F48CDD515}"/>
    <dgm:cxn modelId="{96C94573-DC58-4FCA-BDF4-04F6D19EE7DF}" srcId="{89D948EA-54C7-4D8F-AB3D-B7A5BDE8AA6F}" destId="{EFAF2CA3-100A-4408-8CE3-2C7BD5A35C05}" srcOrd="0" destOrd="0" parTransId="{27A99F75-DD4F-4289-9DD3-54C979A382A5}" sibTransId="{CC797654-19AF-47C4-8620-FFA158DE3AA9}"/>
    <dgm:cxn modelId="{371048FF-36A8-4A06-82FA-F385811586CC}" type="presParOf" srcId="{6070F6AF-278A-4EAF-85BF-40A04CFEB66C}" destId="{8032EDE6-551C-4DC8-9711-F43F60D39725}" srcOrd="0" destOrd="0" presId="urn:microsoft.com/office/officeart/2005/8/layout/hList1"/>
    <dgm:cxn modelId="{C5DEDAC9-75FB-417B-82A0-F080E0EECE27}" type="presParOf" srcId="{8032EDE6-551C-4DC8-9711-F43F60D39725}" destId="{5608379B-7F65-4AA5-B53D-50C657F38C21}" srcOrd="0" destOrd="0" presId="urn:microsoft.com/office/officeart/2005/8/layout/hList1"/>
    <dgm:cxn modelId="{6A2233E6-B27E-4150-81F1-275961CC5468}" type="presParOf" srcId="{8032EDE6-551C-4DC8-9711-F43F60D39725}" destId="{497EDFCE-7C2D-42BD-B17D-9569E49A8A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192818"/>
          <a:ext cx="9185187" cy="2426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Curso preparatório Academia do programador</a:t>
          </a:r>
          <a:endParaRPr lang="pt-BR" sz="6100" kern="1200" dirty="0"/>
        </a:p>
      </dsp:txBody>
      <dsp:txXfrm>
        <a:off x="118456" y="311274"/>
        <a:ext cx="8948275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5DD09-D394-42B2-8C45-3F951B32059E}">
      <dsp:nvSpPr>
        <dsp:cNvPr id="0" name=""/>
        <dsp:cNvSpPr/>
      </dsp:nvSpPr>
      <dsp:spPr>
        <a:xfrm>
          <a:off x="0" y="18604"/>
          <a:ext cx="9502622" cy="10553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smtClean="0"/>
            <a:t>Exercícios de fixação</a:t>
          </a:r>
          <a:endParaRPr lang="pt-BR" sz="4400" kern="1200"/>
        </a:p>
      </dsp:txBody>
      <dsp:txXfrm>
        <a:off x="51517" y="70121"/>
        <a:ext cx="9399588" cy="952306"/>
      </dsp:txXfrm>
    </dsp:sp>
    <dsp:sp modelId="{D2084F47-889C-466C-A241-7112712E2B3F}">
      <dsp:nvSpPr>
        <dsp:cNvPr id="0" name=""/>
        <dsp:cNvSpPr/>
      </dsp:nvSpPr>
      <dsp:spPr>
        <a:xfrm>
          <a:off x="0" y="1073944"/>
          <a:ext cx="9502622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708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3400" kern="1200" smtClean="0"/>
            <a:t>1) Crie uma pasta ou um projeto </a:t>
          </a:r>
          <a:r>
            <a:rPr lang="pt-BR" sz="3400" b="1" kern="1200" smtClean="0"/>
            <a:t>Problemas</a:t>
          </a:r>
          <a:r>
            <a:rPr lang="pt-BR" sz="3400" kern="1200" smtClean="0"/>
            <a:t>, crie um arquivo chamado </a:t>
          </a:r>
          <a:r>
            <a:rPr lang="pt-BR" sz="3400" b="1" kern="1200" smtClean="0"/>
            <a:t>AchaMaiorOuMenor.cs.</a:t>
          </a:r>
          <a:endParaRPr lang="pt-BR" sz="3400" kern="1200"/>
        </a:p>
      </dsp:txBody>
      <dsp:txXfrm>
        <a:off x="0" y="1073944"/>
        <a:ext cx="9502622" cy="10701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150D6-BE88-4A94-9790-241ABE3C77F8}">
      <dsp:nvSpPr>
        <dsp:cNvPr id="0" name=""/>
        <dsp:cNvSpPr/>
      </dsp:nvSpPr>
      <dsp:spPr>
        <a:xfrm>
          <a:off x="0" y="19791"/>
          <a:ext cx="9805417" cy="719549"/>
        </a:xfrm>
        <a:prstGeom prst="round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b="1" kern="1200" dirty="0" smtClean="0"/>
            <a:t>Calcular a soma dos elementos de um </a:t>
          </a:r>
          <a:r>
            <a:rPr lang="pt-BR" sz="3000" b="1" kern="1200" dirty="0" err="1" smtClean="0"/>
            <a:t>array</a:t>
          </a:r>
          <a:endParaRPr lang="pt-BR" sz="3000" kern="1200" dirty="0"/>
        </a:p>
      </dsp:txBody>
      <dsp:txXfrm>
        <a:off x="35125" y="54916"/>
        <a:ext cx="9735167" cy="649299"/>
      </dsp:txXfrm>
    </dsp:sp>
    <dsp:sp modelId="{ED0A6F3A-9C79-4D71-BE04-D43AD143887E}">
      <dsp:nvSpPr>
        <dsp:cNvPr id="0" name=""/>
        <dsp:cNvSpPr/>
      </dsp:nvSpPr>
      <dsp:spPr>
        <a:xfrm>
          <a:off x="0" y="739341"/>
          <a:ext cx="9805417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2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dirty="0" smtClean="0"/>
            <a:t>Considere um </a:t>
          </a:r>
          <a:r>
            <a:rPr lang="pt-BR" sz="2300" kern="1200" dirty="0" err="1" smtClean="0"/>
            <a:t>array</a:t>
          </a:r>
          <a:r>
            <a:rPr lang="pt-BR" sz="2300" kern="1200" dirty="0" smtClean="0"/>
            <a:t> que armazena a quantidade de pontos que uma equipe de basquete efetuou nos jogos de um campeonato. A primeira posição do </a:t>
          </a:r>
          <a:r>
            <a:rPr lang="pt-BR" sz="2300" kern="1200" dirty="0" err="1" smtClean="0"/>
            <a:t>array</a:t>
          </a:r>
          <a:r>
            <a:rPr lang="pt-BR" sz="2300" kern="1200" dirty="0" smtClean="0"/>
            <a:t> armazena a quantidade de pontos efetuados no primeiro jogo. A segunda posição armazena a quantidade de pontos efetuados no segundo jogo. E assim por diante. A nossa tarefa é calcular quantos pontos essa equipe fez no campeonato todo.</a:t>
          </a:r>
          <a:endParaRPr lang="pt-BR" sz="2300" kern="1200" dirty="0"/>
        </a:p>
      </dsp:txBody>
      <dsp:txXfrm>
        <a:off x="0" y="739341"/>
        <a:ext cx="9805417" cy="20493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F0E80-2D40-407A-A69E-B75467DFA218}">
      <dsp:nvSpPr>
        <dsp:cNvPr id="0" name=""/>
        <dsp:cNvSpPr/>
      </dsp:nvSpPr>
      <dsp:spPr>
        <a:xfrm>
          <a:off x="0" y="70450"/>
          <a:ext cx="9805417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kern="1200" smtClean="0"/>
            <a:t>Problemas</a:t>
          </a:r>
          <a:endParaRPr lang="pt-BR" sz="2700" kern="1200"/>
        </a:p>
      </dsp:txBody>
      <dsp:txXfrm>
        <a:off x="0" y="70450"/>
        <a:ext cx="9805417" cy="777600"/>
      </dsp:txXfrm>
    </dsp:sp>
    <dsp:sp modelId="{85213A0B-37D2-418A-976B-2C9B045BB927}">
      <dsp:nvSpPr>
        <dsp:cNvPr id="0" name=""/>
        <dsp:cNvSpPr/>
      </dsp:nvSpPr>
      <dsp:spPr>
        <a:xfrm>
          <a:off x="0" y="848050"/>
          <a:ext cx="9805417" cy="18899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smtClean="0"/>
            <a:t>A ideia é somar um elemento de cada vez. O primeiro passo da nossa estratégia é declarar uma variável para acumular os valores armazenados no array. Essa variável deve ser inicializada com o número 0 para não interferir no resultado final.</a:t>
          </a:r>
          <a:endParaRPr lang="pt-BR" sz="2700" kern="1200"/>
        </a:p>
      </dsp:txBody>
      <dsp:txXfrm>
        <a:off x="0" y="848050"/>
        <a:ext cx="9805417" cy="18899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71754-D87C-473A-96B8-E7E41F7C7EF6}">
      <dsp:nvSpPr>
        <dsp:cNvPr id="0" name=""/>
        <dsp:cNvSpPr/>
      </dsp:nvSpPr>
      <dsp:spPr>
        <a:xfrm>
          <a:off x="0" y="16882"/>
          <a:ext cx="9864238" cy="695565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kern="1200" smtClean="0"/>
            <a:t>Problemas</a:t>
          </a:r>
          <a:endParaRPr lang="pt-BR" sz="2900" kern="1200"/>
        </a:p>
      </dsp:txBody>
      <dsp:txXfrm>
        <a:off x="33955" y="50837"/>
        <a:ext cx="9796328" cy="627655"/>
      </dsp:txXfrm>
    </dsp:sp>
    <dsp:sp modelId="{4830EC53-C17B-463D-9345-EA76563C73A8}">
      <dsp:nvSpPr>
        <dsp:cNvPr id="0" name=""/>
        <dsp:cNvSpPr/>
      </dsp:nvSpPr>
      <dsp:spPr>
        <a:xfrm>
          <a:off x="0" y="712448"/>
          <a:ext cx="986423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1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dirty="0" smtClean="0"/>
            <a:t>Na sequência, os elementos serão adicionados na variável soma uma um.</a:t>
          </a:r>
          <a:endParaRPr lang="pt-BR" sz="2300" kern="1200" dirty="0"/>
        </a:p>
      </dsp:txBody>
      <dsp:txXfrm>
        <a:off x="0" y="712448"/>
        <a:ext cx="9864238" cy="4802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F6FCB-B578-485C-8D47-1246345D9E49}">
      <dsp:nvSpPr>
        <dsp:cNvPr id="0" name=""/>
        <dsp:cNvSpPr/>
      </dsp:nvSpPr>
      <dsp:spPr>
        <a:xfrm>
          <a:off x="0" y="29807"/>
          <a:ext cx="10120912" cy="432000"/>
        </a:xfrm>
        <a:prstGeom prst="rect">
          <a:avLst/>
        </a:prstGeom>
        <a:solidFill>
          <a:srgbClr val="002060"/>
        </a:solidFill>
        <a:ln w="15875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smtClean="0"/>
            <a:t>Problemas</a:t>
          </a:r>
          <a:endParaRPr lang="pt-BR" sz="1500" kern="1200"/>
        </a:p>
      </dsp:txBody>
      <dsp:txXfrm>
        <a:off x="0" y="29807"/>
        <a:ext cx="10120912" cy="432000"/>
      </dsp:txXfrm>
    </dsp:sp>
    <dsp:sp modelId="{3888BC2F-1686-4C9A-9646-E1EE6BEC34E5}">
      <dsp:nvSpPr>
        <dsp:cNvPr id="0" name=""/>
        <dsp:cNvSpPr/>
      </dsp:nvSpPr>
      <dsp:spPr>
        <a:xfrm>
          <a:off x="0" y="461807"/>
          <a:ext cx="10120912" cy="658800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/>
            <a:t>Ao final do laço, a valor da variável soma é justamente a somatória dos valores contidos no array. Então, para finalizar, basta devolver esse valor.</a:t>
          </a:r>
          <a:endParaRPr lang="pt-BR" sz="1500" kern="1200"/>
        </a:p>
      </dsp:txBody>
      <dsp:txXfrm>
        <a:off x="0" y="461807"/>
        <a:ext cx="10120912" cy="6588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2B567-D97C-4120-A1F8-BFB09B256BC7}">
      <dsp:nvSpPr>
        <dsp:cNvPr id="0" name=""/>
        <dsp:cNvSpPr/>
      </dsp:nvSpPr>
      <dsp:spPr>
        <a:xfrm>
          <a:off x="0" y="92906"/>
          <a:ext cx="9487917" cy="892800"/>
        </a:xfrm>
        <a:prstGeom prst="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1" kern="1200" smtClean="0"/>
            <a:t>Exercícios de fixação</a:t>
          </a:r>
          <a:endParaRPr lang="pt-BR" sz="3100" kern="1200"/>
        </a:p>
      </dsp:txBody>
      <dsp:txXfrm>
        <a:off x="0" y="92906"/>
        <a:ext cx="9487917" cy="892800"/>
      </dsp:txXfrm>
    </dsp:sp>
    <dsp:sp modelId="{0316267B-6576-41E8-9CD8-411B1CF38399}">
      <dsp:nvSpPr>
        <dsp:cNvPr id="0" name=""/>
        <dsp:cNvSpPr/>
      </dsp:nvSpPr>
      <dsp:spPr>
        <a:xfrm>
          <a:off x="0" y="985706"/>
          <a:ext cx="9487917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2) Na pasta problemas, crie um arquivo chamado </a:t>
          </a:r>
          <a:r>
            <a:rPr lang="pt-BR" sz="3100" b="1" kern="1200" dirty="0" err="1" smtClean="0"/>
            <a:t>SomaElementos.cs</a:t>
          </a:r>
          <a:r>
            <a:rPr lang="pt-BR" sz="3100" kern="1200" dirty="0" smtClean="0"/>
            <a:t>. Implemente um programa em C#.</a:t>
          </a:r>
          <a:endParaRPr lang="pt-BR" sz="3100" kern="1200" dirty="0"/>
        </a:p>
      </dsp:txBody>
      <dsp:txXfrm>
        <a:off x="0" y="985706"/>
        <a:ext cx="9487917" cy="13615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EF7AE-38FC-4A53-A48E-3271BDA15B74}">
      <dsp:nvSpPr>
        <dsp:cNvPr id="0" name=""/>
        <dsp:cNvSpPr/>
      </dsp:nvSpPr>
      <dsp:spPr>
        <a:xfrm>
          <a:off x="0" y="19791"/>
          <a:ext cx="9805417" cy="719549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b="1" kern="1200" smtClean="0"/>
            <a:t>Calcular a média dos elementos de um array</a:t>
          </a:r>
          <a:endParaRPr lang="pt-BR" sz="3000" kern="1200"/>
        </a:p>
      </dsp:txBody>
      <dsp:txXfrm>
        <a:off x="35125" y="54916"/>
        <a:ext cx="9735167" cy="649299"/>
      </dsp:txXfrm>
    </dsp:sp>
    <dsp:sp modelId="{ADE806EF-7F63-4ED5-931A-418486C7614E}">
      <dsp:nvSpPr>
        <dsp:cNvPr id="0" name=""/>
        <dsp:cNvSpPr/>
      </dsp:nvSpPr>
      <dsp:spPr>
        <a:xfrm>
          <a:off x="0" y="739341"/>
          <a:ext cx="9805417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2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dirty="0" smtClean="0"/>
            <a:t>Considere um </a:t>
          </a:r>
          <a:r>
            <a:rPr lang="pt-BR" sz="2300" kern="1200" dirty="0" err="1" smtClean="0"/>
            <a:t>array</a:t>
          </a:r>
          <a:r>
            <a:rPr lang="pt-BR" sz="2300" kern="1200" dirty="0" smtClean="0"/>
            <a:t> que armazena a quantidade de pontos que uma equipe de basquete efetuou nos jogos de um campeonato. A primeira posição do </a:t>
          </a:r>
          <a:r>
            <a:rPr lang="pt-BR" sz="2300" kern="1200" dirty="0" err="1" smtClean="0"/>
            <a:t>array</a:t>
          </a:r>
          <a:r>
            <a:rPr lang="pt-BR" sz="2300" kern="1200" dirty="0" smtClean="0"/>
            <a:t> armazena a quantidade de pontos efetuados no primeiro jogo. A segunda posição armazena a quantidade de pontos efetuados no segundo jogo. E assim por diante. A nossa tarefa é calcular quantos pontos em média essa equipe efetua por partida.</a:t>
          </a:r>
          <a:endParaRPr lang="pt-BR" sz="2300" kern="1200" dirty="0"/>
        </a:p>
      </dsp:txBody>
      <dsp:txXfrm>
        <a:off x="0" y="739341"/>
        <a:ext cx="9805417" cy="20493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16CC7-A9C0-4CA8-B42E-11934DA821DB}">
      <dsp:nvSpPr>
        <dsp:cNvPr id="0" name=""/>
        <dsp:cNvSpPr/>
      </dsp:nvSpPr>
      <dsp:spPr>
        <a:xfrm>
          <a:off x="0" y="391183"/>
          <a:ext cx="9832154" cy="24806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084" tIns="520700" rIns="763084" bIns="177800" numCol="1" spcCol="1270" anchor="t" anchorCtr="0">
          <a:noAutofit/>
        </a:bodyPr>
        <a:lstStyle/>
        <a:p>
          <a:pPr marL="228600" lvl="1" indent="-228600" algn="just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O cálculo da média pode ser realizado em duas etapas. Na primeira, somamos os valores armazenados no </a:t>
          </a:r>
          <a:r>
            <a:rPr lang="pt-BR" sz="2500" kern="1200" dirty="0" err="1" smtClean="0"/>
            <a:t>array</a:t>
          </a:r>
          <a:r>
            <a:rPr lang="pt-BR" sz="2500" kern="1200" dirty="0" smtClean="0"/>
            <a:t>. Na segunda, dividimos essa soma pela quantidade de elementos do </a:t>
          </a:r>
          <a:r>
            <a:rPr lang="pt-BR" sz="2500" kern="1200" dirty="0" err="1" smtClean="0"/>
            <a:t>array</a:t>
          </a:r>
          <a:r>
            <a:rPr lang="pt-BR" sz="2500" kern="1200" dirty="0" smtClean="0"/>
            <a:t>. A soma pode ser realizada com o método criado anteriormente.</a:t>
          </a:r>
          <a:endParaRPr lang="pt-BR" sz="2500" kern="1200" dirty="0"/>
        </a:p>
      </dsp:txBody>
      <dsp:txXfrm>
        <a:off x="0" y="391183"/>
        <a:ext cx="9832154" cy="2480625"/>
      </dsp:txXfrm>
    </dsp:sp>
    <dsp:sp modelId="{37BFD5F8-5096-452F-AAC5-A5A216E6BE33}">
      <dsp:nvSpPr>
        <dsp:cNvPr id="0" name=""/>
        <dsp:cNvSpPr/>
      </dsp:nvSpPr>
      <dsp:spPr>
        <a:xfrm>
          <a:off x="491607" y="22183"/>
          <a:ext cx="6882507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42" tIns="0" rIns="26014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smtClean="0"/>
            <a:t>Problemas</a:t>
          </a:r>
          <a:endParaRPr lang="pt-BR" sz="2500" kern="1200"/>
        </a:p>
      </dsp:txBody>
      <dsp:txXfrm>
        <a:off x="527633" y="58209"/>
        <a:ext cx="6810455" cy="6659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464BA-81F9-45D3-ACAD-BE8A10CFE4B9}">
      <dsp:nvSpPr>
        <dsp:cNvPr id="0" name=""/>
        <dsp:cNvSpPr/>
      </dsp:nvSpPr>
      <dsp:spPr>
        <a:xfrm>
          <a:off x="4793" y="0"/>
          <a:ext cx="9806525" cy="95289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smtClean="0"/>
            <a:t>Problemas</a:t>
          </a:r>
          <a:endParaRPr lang="pt-BR" sz="23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O método media pode chamar o método soma para obter a somatória dos elementos do array.</a:t>
          </a:r>
          <a:endParaRPr lang="pt-BR" sz="1800" kern="1200"/>
        </a:p>
      </dsp:txBody>
      <dsp:txXfrm>
        <a:off x="32702" y="27909"/>
        <a:ext cx="9750707" cy="89707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37E9A-747B-49B4-8E2F-3A95C6ACE169}">
      <dsp:nvSpPr>
        <dsp:cNvPr id="0" name=""/>
        <dsp:cNvSpPr/>
      </dsp:nvSpPr>
      <dsp:spPr>
        <a:xfrm>
          <a:off x="0" y="10180"/>
          <a:ext cx="9805417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smtClean="0"/>
            <a:t>Problemas</a:t>
          </a:r>
          <a:endParaRPr lang="pt-BR" sz="2300" kern="1200"/>
        </a:p>
      </dsp:txBody>
      <dsp:txXfrm>
        <a:off x="26930" y="37110"/>
        <a:ext cx="9751557" cy="497795"/>
      </dsp:txXfrm>
    </dsp:sp>
    <dsp:sp modelId="{E76DB395-814F-4B07-B60A-D7AADD29F48A}">
      <dsp:nvSpPr>
        <dsp:cNvPr id="0" name=""/>
        <dsp:cNvSpPr/>
      </dsp:nvSpPr>
      <dsp:spPr>
        <a:xfrm>
          <a:off x="0" y="561836"/>
          <a:ext cx="980541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smtClean="0"/>
            <a:t>Com o valor da somatória armazenado na variável soma, a média é obtida com uma divisão.</a:t>
          </a:r>
          <a:endParaRPr lang="pt-BR" sz="1800" kern="1200"/>
        </a:p>
      </dsp:txBody>
      <dsp:txXfrm>
        <a:off x="0" y="561836"/>
        <a:ext cx="9805417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4778" y="50373"/>
        <a:ext cx="6097060" cy="8277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719DB-2EF5-4BF5-83CD-5C120F3ABD7C}">
      <dsp:nvSpPr>
        <dsp:cNvPr id="0" name=""/>
        <dsp:cNvSpPr/>
      </dsp:nvSpPr>
      <dsp:spPr>
        <a:xfrm>
          <a:off x="4787" y="0"/>
          <a:ext cx="9795841" cy="952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smtClean="0"/>
            <a:t>Problemas</a:t>
          </a:r>
          <a:endParaRPr lang="pt-BR" sz="23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Por fim, basta devolver o valor armazenado na variável media.</a:t>
          </a:r>
          <a:endParaRPr lang="pt-BR" sz="1800" kern="1200"/>
        </a:p>
      </dsp:txBody>
      <dsp:txXfrm>
        <a:off x="32696" y="27909"/>
        <a:ext cx="9740023" cy="89707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7452A-D6D9-44AC-ABC9-8A7C99C2DD4A}">
      <dsp:nvSpPr>
        <dsp:cNvPr id="0" name=""/>
        <dsp:cNvSpPr/>
      </dsp:nvSpPr>
      <dsp:spPr>
        <a:xfrm>
          <a:off x="0" y="36566"/>
          <a:ext cx="9487917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b="1" kern="1200" smtClean="0"/>
            <a:t>Exercícios de fixação</a:t>
          </a:r>
          <a:endParaRPr lang="pt-BR" sz="4000" kern="1200"/>
        </a:p>
      </dsp:txBody>
      <dsp:txXfrm>
        <a:off x="46834" y="83400"/>
        <a:ext cx="9394249" cy="865732"/>
      </dsp:txXfrm>
    </dsp:sp>
    <dsp:sp modelId="{2561D704-1EED-4D8E-A205-CCCCD355C834}">
      <dsp:nvSpPr>
        <dsp:cNvPr id="0" name=""/>
        <dsp:cNvSpPr/>
      </dsp:nvSpPr>
      <dsp:spPr>
        <a:xfrm>
          <a:off x="0" y="995967"/>
          <a:ext cx="9487917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241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3100" kern="1200" smtClean="0"/>
            <a:t>3) Na pasta problemas, crie um arquivo chamado </a:t>
          </a:r>
          <a:r>
            <a:rPr lang="pt-BR" sz="3100" b="1" kern="1200" smtClean="0"/>
            <a:t>MediaElementos.cs</a:t>
          </a:r>
          <a:r>
            <a:rPr lang="pt-BR" sz="3100" kern="1200" smtClean="0"/>
            <a:t>. Implemente um programa em C#.</a:t>
          </a:r>
          <a:endParaRPr lang="pt-BR" sz="3100" kern="1200"/>
        </a:p>
      </dsp:txBody>
      <dsp:txXfrm>
        <a:off x="0" y="995967"/>
        <a:ext cx="9487917" cy="14076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FB421-51E1-4C04-A2B9-029AF35A3438}">
      <dsp:nvSpPr>
        <dsp:cNvPr id="0" name=""/>
        <dsp:cNvSpPr/>
      </dsp:nvSpPr>
      <dsp:spPr>
        <a:xfrm>
          <a:off x="0" y="1179482"/>
          <a:ext cx="1005674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515" tIns="499872" rIns="780515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smtClean="0"/>
            <a:t>Considere a distribuição das vagas da garagem de um condomínio. Essas vagas foram numeradas de 1 a 100 e cada vaga está associada ao número do apartamento que a utilizará.</a:t>
          </a:r>
          <a:endParaRPr lang="pt-BR" sz="2400" kern="1200"/>
        </a:p>
      </dsp:txBody>
      <dsp:txXfrm>
        <a:off x="0" y="1179482"/>
        <a:ext cx="10056743" cy="1701000"/>
      </dsp:txXfrm>
    </dsp:sp>
    <dsp:sp modelId="{1AA7E0C0-D2FA-4166-B60A-8D02B2938018}">
      <dsp:nvSpPr>
        <dsp:cNvPr id="0" name=""/>
        <dsp:cNvSpPr/>
      </dsp:nvSpPr>
      <dsp:spPr>
        <a:xfrm>
          <a:off x="502837" y="825242"/>
          <a:ext cx="70397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085" tIns="0" rIns="26608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smtClean="0"/>
            <a:t>Trocar as posições de dois elementos de um array</a:t>
          </a:r>
          <a:endParaRPr lang="pt-BR" sz="2400" kern="1200"/>
        </a:p>
      </dsp:txBody>
      <dsp:txXfrm>
        <a:off x="537422" y="859827"/>
        <a:ext cx="6970550" cy="6393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5A33A-61DA-4AA0-A6C9-7A00F32DDEC0}">
      <dsp:nvSpPr>
        <dsp:cNvPr id="0" name=""/>
        <dsp:cNvSpPr/>
      </dsp:nvSpPr>
      <dsp:spPr>
        <a:xfrm rot="5400000">
          <a:off x="5082938" y="-1414706"/>
          <a:ext cx="2507698" cy="5964035"/>
        </a:xfrm>
        <a:prstGeom prst="round2SameRect">
          <a:avLst/>
        </a:prstGeom>
        <a:solidFill>
          <a:schemeClr val="bg2">
            <a:lumMod val="9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Por exemplo, considere o </a:t>
          </a:r>
          <a:r>
            <a:rPr lang="pt-BR" sz="1800" kern="1200" dirty="0" err="1" smtClean="0"/>
            <a:t>array</a:t>
          </a:r>
          <a:r>
            <a:rPr lang="pt-BR" sz="1800" kern="1200" dirty="0" smtClean="0"/>
            <a:t> {12, 34, 11, 22}. De acordo com as informações contidas nesse </a:t>
          </a:r>
          <a:r>
            <a:rPr lang="pt-BR" sz="1800" kern="1200" dirty="0" err="1" smtClean="0"/>
            <a:t>array</a:t>
          </a:r>
          <a:r>
            <a:rPr lang="pt-BR" sz="1800" kern="1200" dirty="0" smtClean="0"/>
            <a:t>, podemos deduzir que a vaga 1 pertence ao apartamento 12, a vaga 2 ao apartamento 34, a vaga 3 ao apartamento 11 e a vaga 4 ao apartamento 22. De acordo com o interesse dos moradores, as vagas podem ser trocadas entre os apartamentos. implemente um método que realize a troca dos valores contidos em duas posições de um </a:t>
          </a:r>
          <a:r>
            <a:rPr lang="pt-BR" sz="1800" kern="1200" dirty="0" err="1" smtClean="0"/>
            <a:t>array</a:t>
          </a:r>
          <a:r>
            <a:rPr lang="pt-BR" sz="1800" kern="1200" dirty="0" smtClean="0"/>
            <a:t>.</a:t>
          </a:r>
          <a:endParaRPr lang="pt-BR" sz="1800" kern="1200" dirty="0"/>
        </a:p>
      </dsp:txBody>
      <dsp:txXfrm rot="-5400000">
        <a:off x="3354770" y="435878"/>
        <a:ext cx="5841619" cy="2262866"/>
      </dsp:txXfrm>
    </dsp:sp>
    <dsp:sp modelId="{3AE77473-2F87-4D4F-8323-CA33B9F96B04}">
      <dsp:nvSpPr>
        <dsp:cNvPr id="0" name=""/>
        <dsp:cNvSpPr/>
      </dsp:nvSpPr>
      <dsp:spPr>
        <a:xfrm>
          <a:off x="0" y="0"/>
          <a:ext cx="3354770" cy="3134623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700" b="1" kern="1200" smtClean="0"/>
            <a:t>Problemas</a:t>
          </a:r>
          <a:endParaRPr lang="pt-BR" sz="4700" kern="1200"/>
        </a:p>
      </dsp:txBody>
      <dsp:txXfrm>
        <a:off x="153020" y="153020"/>
        <a:ext cx="3048730" cy="282858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23A0C-92F7-402A-A1EB-7D16090AFD9D}">
      <dsp:nvSpPr>
        <dsp:cNvPr id="0" name=""/>
        <dsp:cNvSpPr/>
      </dsp:nvSpPr>
      <dsp:spPr>
        <a:xfrm>
          <a:off x="0" y="432770"/>
          <a:ext cx="9912364" cy="19136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310" tIns="562356" rIns="769310" bIns="192024" numCol="1" spcCol="1270" anchor="t" anchorCtr="0">
          <a:noAutofit/>
        </a:bodyPr>
        <a:lstStyle/>
        <a:p>
          <a:pPr marL="228600" lvl="1" indent="-228600" algn="just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Basicamente, o elemento da posição </a:t>
          </a:r>
          <a:r>
            <a:rPr lang="pt-BR" sz="2700" b="1" kern="1200" dirty="0" smtClean="0"/>
            <a:t>j</a:t>
          </a:r>
          <a:r>
            <a:rPr lang="pt-BR" sz="2700" kern="1200" dirty="0" smtClean="0"/>
            <a:t> deve ser armazenado na posição </a:t>
          </a:r>
          <a:r>
            <a:rPr lang="pt-BR" sz="2700" b="1" kern="1200" dirty="0" smtClean="0"/>
            <a:t>i</a:t>
          </a:r>
          <a:r>
            <a:rPr lang="pt-BR" sz="2700" kern="1200" dirty="0" smtClean="0"/>
            <a:t> e vice versa. Considere o seguinte código.</a:t>
          </a:r>
          <a:endParaRPr lang="pt-BR" sz="2700" kern="1200" dirty="0"/>
        </a:p>
      </dsp:txBody>
      <dsp:txXfrm>
        <a:off x="0" y="432770"/>
        <a:ext cx="9912364" cy="1913625"/>
      </dsp:txXfrm>
    </dsp:sp>
    <dsp:sp modelId="{F8E7A29C-A9CD-4B6D-BDF1-F38A2B2EF8A3}">
      <dsp:nvSpPr>
        <dsp:cNvPr id="0" name=""/>
        <dsp:cNvSpPr/>
      </dsp:nvSpPr>
      <dsp:spPr>
        <a:xfrm>
          <a:off x="495618" y="34250"/>
          <a:ext cx="693865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265" tIns="0" rIns="262265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kern="1200" smtClean="0"/>
            <a:t>Problemas</a:t>
          </a:r>
          <a:endParaRPr lang="pt-BR" sz="2700" kern="1200"/>
        </a:p>
      </dsp:txBody>
      <dsp:txXfrm>
        <a:off x="534526" y="73158"/>
        <a:ext cx="6860838" cy="71922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AD6B3-0345-4C6A-9D66-1C38CFF9EECA}">
      <dsp:nvSpPr>
        <dsp:cNvPr id="0" name=""/>
        <dsp:cNvSpPr/>
      </dsp:nvSpPr>
      <dsp:spPr>
        <a:xfrm>
          <a:off x="0" y="171510"/>
          <a:ext cx="9784028" cy="719549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b="1" kern="1200" smtClean="0"/>
            <a:t>Problemas</a:t>
          </a:r>
          <a:endParaRPr lang="pt-BR" sz="3000" kern="1200"/>
        </a:p>
      </dsp:txBody>
      <dsp:txXfrm>
        <a:off x="35125" y="206635"/>
        <a:ext cx="9713778" cy="649299"/>
      </dsp:txXfrm>
    </dsp:sp>
    <dsp:sp modelId="{83CC373E-C16F-4CBE-9928-F59813CE345B}">
      <dsp:nvSpPr>
        <dsp:cNvPr id="0" name=""/>
        <dsp:cNvSpPr/>
      </dsp:nvSpPr>
      <dsp:spPr>
        <a:xfrm>
          <a:off x="0" y="891060"/>
          <a:ext cx="9784028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643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dirty="0" smtClean="0"/>
            <a:t>Na atribuição em destaque, guardamos o elemento da posição </a:t>
          </a:r>
          <a:r>
            <a:rPr lang="pt-BR" sz="2300" b="1" kern="1200" dirty="0" smtClean="0"/>
            <a:t>j</a:t>
          </a:r>
          <a:r>
            <a:rPr lang="pt-BR" sz="2300" kern="1200" dirty="0" smtClean="0"/>
            <a:t> na posição </a:t>
          </a:r>
          <a:r>
            <a:rPr lang="pt-BR" sz="2300" b="1" kern="1200" dirty="0" smtClean="0"/>
            <a:t>i</a:t>
          </a:r>
          <a:r>
            <a:rPr lang="pt-BR" sz="2300" kern="1200" dirty="0" smtClean="0"/>
            <a:t>. Nessa operação, perderemos o valor antigo da posição </a:t>
          </a:r>
          <a:r>
            <a:rPr lang="pt-BR" sz="2300" b="1" kern="1200" dirty="0" smtClean="0"/>
            <a:t>i</a:t>
          </a:r>
          <a:r>
            <a:rPr lang="pt-BR" sz="2300" kern="1200" dirty="0" smtClean="0"/>
            <a:t>. Dessa forma, não poderemos guardá-lo na posição </a:t>
          </a:r>
          <a:r>
            <a:rPr lang="pt-BR" sz="2300" b="1" kern="1200" dirty="0" smtClean="0"/>
            <a:t>j</a:t>
          </a:r>
          <a:r>
            <a:rPr lang="pt-BR" sz="2300" kern="1200" dirty="0" smtClean="0"/>
            <a:t>. Para solucionar esse problema, basta armazenar esse elemento em uma variável auxiliar antes dessa atribuição.</a:t>
          </a:r>
          <a:endParaRPr lang="pt-BR" sz="2300" kern="1200" dirty="0"/>
        </a:p>
      </dsp:txBody>
      <dsp:txXfrm>
        <a:off x="0" y="891060"/>
        <a:ext cx="9784028" cy="13662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11D1D-90EA-42FB-A1E3-AADA896DD820}">
      <dsp:nvSpPr>
        <dsp:cNvPr id="0" name=""/>
        <dsp:cNvSpPr/>
      </dsp:nvSpPr>
      <dsp:spPr>
        <a:xfrm rot="5400000">
          <a:off x="5901514" y="-2180021"/>
          <a:ext cx="1532338" cy="627546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Agora, o valor da posição </a:t>
          </a:r>
          <a:r>
            <a:rPr lang="pt-BR" sz="2000" b="1" kern="1200" smtClean="0"/>
            <a:t>i</a:t>
          </a:r>
          <a:r>
            <a:rPr lang="pt-BR" sz="2000" kern="1200" smtClean="0"/>
            <a:t> é armazenado na variável auxiliar. Depois, o valor da posição </a:t>
          </a:r>
          <a:r>
            <a:rPr lang="pt-BR" sz="2000" b="1" kern="1200" smtClean="0"/>
            <a:t>j</a:t>
          </a:r>
          <a:r>
            <a:rPr lang="pt-BR" sz="2000" kern="1200" smtClean="0"/>
            <a:t> é armazenado na posição</a:t>
          </a:r>
          <a:r>
            <a:rPr lang="pt-BR" sz="2000" b="1" kern="1200" smtClean="0"/>
            <a:t> i</a:t>
          </a:r>
          <a:r>
            <a:rPr lang="pt-BR" sz="2000" kern="1200" smtClean="0"/>
            <a:t>. Por fim, devemos armazenar o valor da variável auxiliar (antigo valor da posição</a:t>
          </a:r>
          <a:r>
            <a:rPr lang="pt-BR" sz="2000" b="1" kern="1200" smtClean="0"/>
            <a:t> i</a:t>
          </a:r>
          <a:r>
            <a:rPr lang="pt-BR" sz="2000" kern="1200" smtClean="0"/>
            <a:t>) na posição </a:t>
          </a:r>
          <a:r>
            <a:rPr lang="pt-BR" sz="2000" b="1" kern="1200" smtClean="0"/>
            <a:t>j</a:t>
          </a:r>
          <a:r>
            <a:rPr lang="pt-BR" sz="2000" kern="1200" smtClean="0"/>
            <a:t>.</a:t>
          </a:r>
          <a:endParaRPr lang="pt-BR" sz="2000" kern="1200"/>
        </a:p>
      </dsp:txBody>
      <dsp:txXfrm rot="-5400000">
        <a:off x="3529951" y="266345"/>
        <a:ext cx="6200663" cy="1382732"/>
      </dsp:txXfrm>
    </dsp:sp>
    <dsp:sp modelId="{4BC0066D-EC0D-4705-807C-205CD670BC1A}">
      <dsp:nvSpPr>
        <dsp:cNvPr id="0" name=""/>
        <dsp:cNvSpPr/>
      </dsp:nvSpPr>
      <dsp:spPr>
        <a:xfrm>
          <a:off x="0" y="0"/>
          <a:ext cx="3529950" cy="1915423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200" b="1" kern="1200" smtClean="0"/>
            <a:t>Problemas</a:t>
          </a:r>
          <a:endParaRPr lang="pt-BR" sz="5200" kern="1200"/>
        </a:p>
      </dsp:txBody>
      <dsp:txXfrm>
        <a:off x="93503" y="93503"/>
        <a:ext cx="3342944" cy="172841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685C6-154E-47A0-AA83-E54B2B5ACB0B}">
      <dsp:nvSpPr>
        <dsp:cNvPr id="0" name=""/>
        <dsp:cNvSpPr/>
      </dsp:nvSpPr>
      <dsp:spPr>
        <a:xfrm>
          <a:off x="0" y="18908"/>
          <a:ext cx="9647000" cy="835200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kern="1200" smtClean="0"/>
            <a:t>Exercícios de fixação</a:t>
          </a:r>
          <a:endParaRPr lang="pt-BR" sz="2900" kern="1200"/>
        </a:p>
      </dsp:txBody>
      <dsp:txXfrm>
        <a:off x="0" y="18908"/>
        <a:ext cx="9647000" cy="835200"/>
      </dsp:txXfrm>
    </dsp:sp>
    <dsp:sp modelId="{388CFF93-F43B-4E3B-BA51-73E8AAABA62D}">
      <dsp:nvSpPr>
        <dsp:cNvPr id="0" name=""/>
        <dsp:cNvSpPr/>
      </dsp:nvSpPr>
      <dsp:spPr>
        <a:xfrm>
          <a:off x="0" y="854108"/>
          <a:ext cx="9647000" cy="1273680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5875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smtClean="0"/>
            <a:t>4) Na pasta problemas, crie um arquivo chamado </a:t>
          </a:r>
          <a:r>
            <a:rPr lang="pt-BR" sz="2900" b="1" kern="1200" smtClean="0"/>
            <a:t>TrocaElementos.cs</a:t>
          </a:r>
          <a:r>
            <a:rPr lang="pt-BR" sz="2900" kern="1200" smtClean="0"/>
            <a:t>. Implemente um programa em C#.</a:t>
          </a:r>
          <a:endParaRPr lang="pt-BR" sz="2900" kern="1200"/>
        </a:p>
      </dsp:txBody>
      <dsp:txXfrm>
        <a:off x="0" y="854108"/>
        <a:ext cx="9647000" cy="127368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745C0-107D-4661-8999-C75B6A9128A0}">
      <dsp:nvSpPr>
        <dsp:cNvPr id="0" name=""/>
        <dsp:cNvSpPr/>
      </dsp:nvSpPr>
      <dsp:spPr>
        <a:xfrm>
          <a:off x="0" y="298275"/>
          <a:ext cx="10056743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515" tIns="374904" rIns="780515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Considere um array contendo os preços dos produtos de uma loja. Esse valores não estão ordenados. Implemente um método para ordenar esse elementos do menor para o maior. 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Por mais contraditório que pareça, podemos ordenar um array com uma pequena alteração no método que embaralha. A alteração consiste em selecionar a cada iteração o menor elemento do array ao invés de um elemento aleatório.</a:t>
          </a:r>
          <a:endParaRPr lang="pt-BR" sz="1800" kern="1200"/>
        </a:p>
      </dsp:txBody>
      <dsp:txXfrm>
        <a:off x="0" y="298275"/>
        <a:ext cx="10056743" cy="2097900"/>
      </dsp:txXfrm>
    </dsp:sp>
    <dsp:sp modelId="{BB576F60-7CE8-46EA-94C9-0790DDFB224C}">
      <dsp:nvSpPr>
        <dsp:cNvPr id="0" name=""/>
        <dsp:cNvSpPr/>
      </dsp:nvSpPr>
      <dsp:spPr>
        <a:xfrm>
          <a:off x="502837" y="32595"/>
          <a:ext cx="7039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085" tIns="0" rIns="26608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smtClean="0"/>
            <a:t>Ordenar os elementos de um array</a:t>
          </a:r>
          <a:endParaRPr lang="pt-BR" sz="1800" kern="1200"/>
        </a:p>
      </dsp:txBody>
      <dsp:txXfrm>
        <a:off x="528776" y="58534"/>
        <a:ext cx="6987842" cy="47948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C4248-17D5-4C72-9782-49591B0A1942}">
      <dsp:nvSpPr>
        <dsp:cNvPr id="0" name=""/>
        <dsp:cNvSpPr/>
      </dsp:nvSpPr>
      <dsp:spPr>
        <a:xfrm>
          <a:off x="0" y="314149"/>
          <a:ext cx="9534706" cy="1304100"/>
        </a:xfrm>
        <a:prstGeom prst="rect">
          <a:avLst/>
        </a:prstGeom>
        <a:solidFill>
          <a:schemeClr val="bg1">
            <a:alpha val="90000"/>
          </a:schemeClr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99" tIns="479044" rIns="739999" bIns="163576" numCol="1" spcCol="1270" anchor="t" anchorCtr="0">
          <a:noAutofit/>
        </a:bodyPr>
        <a:lstStyle/>
        <a:p>
          <a:pPr marL="228600" lvl="1" indent="-228600" algn="just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5) Na pasta problemas, crie um arquivo chamado </a:t>
          </a:r>
          <a:r>
            <a:rPr lang="pt-BR" sz="2300" b="1" kern="1200" dirty="0" err="1" smtClean="0"/>
            <a:t>OrdenarElementos.cs</a:t>
          </a:r>
          <a:r>
            <a:rPr lang="pt-BR" sz="2300" kern="1200" dirty="0" smtClean="0"/>
            <a:t>. Implemente um programa em C#.</a:t>
          </a:r>
          <a:endParaRPr lang="pt-BR" sz="2300" kern="1200" dirty="0"/>
        </a:p>
      </dsp:txBody>
      <dsp:txXfrm>
        <a:off x="0" y="314149"/>
        <a:ext cx="9534706" cy="1304100"/>
      </dsp:txXfrm>
    </dsp:sp>
    <dsp:sp modelId="{8178FC6B-4095-40B9-9621-C30819489D49}">
      <dsp:nvSpPr>
        <dsp:cNvPr id="0" name=""/>
        <dsp:cNvSpPr/>
      </dsp:nvSpPr>
      <dsp:spPr>
        <a:xfrm>
          <a:off x="524861" y="0"/>
          <a:ext cx="6674294" cy="67896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272" tIns="0" rIns="252272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smtClean="0"/>
            <a:t>Exercícios de fixação</a:t>
          </a:r>
          <a:endParaRPr lang="pt-BR" sz="2300" kern="1200"/>
        </a:p>
      </dsp:txBody>
      <dsp:txXfrm>
        <a:off x="558005" y="33144"/>
        <a:ext cx="6608006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5C72-F0F9-4833-9E29-7C00A9F17742}">
      <dsp:nvSpPr>
        <dsp:cNvPr id="0" name=""/>
        <dsp:cNvSpPr/>
      </dsp:nvSpPr>
      <dsp:spPr>
        <a:xfrm>
          <a:off x="0" y="655559"/>
          <a:ext cx="873655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054" tIns="416560" rIns="678054" bIns="142240" numCol="1" spcCol="1270" anchor="t" anchorCtr="0">
          <a:noAutofit/>
        </a:bodyPr>
        <a:lstStyle/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Nessa unidade daremos continuidade a linguagem de programação C</a:t>
          </a:r>
          <a:r>
            <a:rPr lang="pt-BR" sz="2000" kern="1200" dirty="0" smtClean="0"/>
            <a:t>#, essa unidade é para exercitar todo o conteúdo desse módulo, resolveremos alguns problemas desenvolvendo programas de computador.</a:t>
          </a:r>
          <a:endParaRPr lang="pt-BR" sz="2000" kern="1200" dirty="0"/>
        </a:p>
      </dsp:txBody>
      <dsp:txXfrm>
        <a:off x="0" y="655559"/>
        <a:ext cx="8736555" cy="1701000"/>
      </dsp:txXfrm>
    </dsp:sp>
    <dsp:sp modelId="{F4332DEC-168A-419B-A32D-A51C6ECDF297}">
      <dsp:nvSpPr>
        <dsp:cNvPr id="0" name=""/>
        <dsp:cNvSpPr/>
      </dsp:nvSpPr>
      <dsp:spPr>
        <a:xfrm>
          <a:off x="436827" y="360359"/>
          <a:ext cx="6115588" cy="59040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155" tIns="0" rIns="23115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Unidade </a:t>
          </a:r>
          <a:r>
            <a:rPr lang="pt-BR" sz="2000" kern="1200" dirty="0" smtClean="0"/>
            <a:t>11 </a:t>
          </a:r>
          <a:r>
            <a:rPr lang="pt-BR" sz="2000" kern="1200" dirty="0" smtClean="0"/>
            <a:t>– Linguagem de programação C#	</a:t>
          </a:r>
          <a:endParaRPr lang="pt-BR" sz="2000" kern="1200" dirty="0"/>
        </a:p>
      </dsp:txBody>
      <dsp:txXfrm>
        <a:off x="465648" y="389180"/>
        <a:ext cx="6057946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6709E-67CB-49D3-A6E4-AAA92BC6BD64}">
      <dsp:nvSpPr>
        <dsp:cNvPr id="0" name=""/>
        <dsp:cNvSpPr/>
      </dsp:nvSpPr>
      <dsp:spPr>
        <a:xfrm>
          <a:off x="0" y="260536"/>
          <a:ext cx="94611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smtClean="0"/>
            <a:t>Encontrar o maior ou o menor elemento de um array</a:t>
          </a:r>
          <a:endParaRPr lang="pt-BR" sz="3200" kern="1200"/>
        </a:p>
      </dsp:txBody>
      <dsp:txXfrm>
        <a:off x="37467" y="298003"/>
        <a:ext cx="9386246" cy="692586"/>
      </dsp:txXfrm>
    </dsp:sp>
    <dsp:sp modelId="{A05741D2-E330-4E96-B651-656A38A84D0F}">
      <dsp:nvSpPr>
        <dsp:cNvPr id="0" name=""/>
        <dsp:cNvSpPr/>
      </dsp:nvSpPr>
      <dsp:spPr>
        <a:xfrm>
          <a:off x="0" y="1028056"/>
          <a:ext cx="9461180" cy="18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39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smtClean="0"/>
            <a:t>Considere um array que armazena os preços dos produtos de uma loja. A nossa tarefa é desenvolver um método que encontre a posição do maior elemento desse array e outro método para encontrar a posição do menor. Vamos considerar apenas arrays com pelo menos um elemento.</a:t>
          </a:r>
          <a:endParaRPr lang="pt-BR" sz="2500" kern="1200"/>
        </a:p>
      </dsp:txBody>
      <dsp:txXfrm>
        <a:off x="0" y="1028056"/>
        <a:ext cx="9461180" cy="1854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59E1-E711-406C-ACE0-6A244157A89B}">
      <dsp:nvSpPr>
        <dsp:cNvPr id="0" name=""/>
        <dsp:cNvSpPr/>
      </dsp:nvSpPr>
      <dsp:spPr>
        <a:xfrm rot="5400000">
          <a:off x="5355654" y="-1628066"/>
          <a:ext cx="2289526" cy="6118040"/>
        </a:xfrm>
        <a:prstGeom prst="round2SameRect">
          <a:avLst/>
        </a:prstGeom>
        <a:solidFill>
          <a:schemeClr val="bg2"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Na nossa estratégia para encontrar o maior elemento de um </a:t>
          </a:r>
          <a:r>
            <a:rPr lang="pt-BR" sz="2000" kern="1200" dirty="0" err="1" smtClean="0"/>
            <a:t>array</a:t>
          </a:r>
          <a:r>
            <a:rPr lang="pt-BR" sz="2000" kern="1200" dirty="0" smtClean="0"/>
            <a:t> de números, o ponto de partida é assumir que o primeiro elemento do </a:t>
          </a:r>
          <a:r>
            <a:rPr lang="pt-BR" sz="2000" kern="1200" dirty="0" err="1" smtClean="0"/>
            <a:t>array</a:t>
          </a:r>
          <a:r>
            <a:rPr lang="pt-BR" sz="2000" kern="1200" dirty="0" smtClean="0"/>
            <a:t> é o maior. Observe no código a seguir que a variável </a:t>
          </a:r>
          <a:r>
            <a:rPr lang="pt-BR" sz="2000" b="1" kern="1200" dirty="0" err="1" smtClean="0"/>
            <a:t>posicaoDoMaior</a:t>
          </a:r>
          <a:r>
            <a:rPr lang="pt-BR" sz="2000" b="1" kern="1200" dirty="0" smtClean="0"/>
            <a:t> </a:t>
          </a:r>
          <a:r>
            <a:rPr lang="pt-BR" sz="2000" kern="1200" dirty="0" smtClean="0"/>
            <a:t>é inicializada com o valor </a:t>
          </a:r>
          <a:r>
            <a:rPr lang="pt-BR" sz="2000" b="1" kern="1200" dirty="0" smtClean="0"/>
            <a:t>0</a:t>
          </a:r>
          <a:r>
            <a:rPr lang="pt-BR" sz="2000" kern="1200" dirty="0" smtClean="0"/>
            <a:t>. Esse valor indica justamente que estamos assumindo que o primeiro elemento do </a:t>
          </a:r>
          <a:r>
            <a:rPr lang="pt-BR" sz="2000" kern="1200" dirty="0" err="1" smtClean="0"/>
            <a:t>array</a:t>
          </a:r>
          <a:r>
            <a:rPr lang="pt-BR" sz="2000" kern="1200" dirty="0" smtClean="0"/>
            <a:t> é o maior.</a:t>
          </a:r>
          <a:endParaRPr lang="pt-BR" sz="2000" kern="1200" dirty="0"/>
        </a:p>
      </dsp:txBody>
      <dsp:txXfrm rot="-5400000">
        <a:off x="3441398" y="397955"/>
        <a:ext cx="6006275" cy="2065996"/>
      </dsp:txXfrm>
    </dsp:sp>
    <dsp:sp modelId="{01610AE2-D14A-400E-B30B-40EBB6861CE8}">
      <dsp:nvSpPr>
        <dsp:cNvPr id="0" name=""/>
        <dsp:cNvSpPr/>
      </dsp:nvSpPr>
      <dsp:spPr>
        <a:xfrm>
          <a:off x="0" y="0"/>
          <a:ext cx="3441397" cy="2861908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b="1" kern="1200" smtClean="0"/>
            <a:t>Problemas</a:t>
          </a:r>
          <a:endParaRPr lang="pt-BR" sz="4900" kern="1200"/>
        </a:p>
      </dsp:txBody>
      <dsp:txXfrm>
        <a:off x="139707" y="139707"/>
        <a:ext cx="3161983" cy="25824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C74B1-0D3F-48A9-85FE-6E26DDBCBD30}">
      <dsp:nvSpPr>
        <dsp:cNvPr id="0" name=""/>
        <dsp:cNvSpPr/>
      </dsp:nvSpPr>
      <dsp:spPr>
        <a:xfrm>
          <a:off x="0" y="152987"/>
          <a:ext cx="9671733" cy="662400"/>
        </a:xfrm>
        <a:prstGeom prst="rect">
          <a:avLst/>
        </a:prstGeom>
        <a:solidFill>
          <a:srgbClr val="7030A0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smtClean="0"/>
            <a:t>Problemas</a:t>
          </a:r>
          <a:endParaRPr lang="pt-BR" sz="2300" kern="1200"/>
        </a:p>
      </dsp:txBody>
      <dsp:txXfrm>
        <a:off x="0" y="152987"/>
        <a:ext cx="9671733" cy="662400"/>
      </dsp:txXfrm>
    </dsp:sp>
    <dsp:sp modelId="{8ACC6D3C-CD4A-42DE-B3F9-59298AE6D885}">
      <dsp:nvSpPr>
        <dsp:cNvPr id="0" name=""/>
        <dsp:cNvSpPr/>
      </dsp:nvSpPr>
      <dsp:spPr>
        <a:xfrm>
          <a:off x="0" y="815387"/>
          <a:ext cx="9671733" cy="19256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smtClean="0"/>
            <a:t>Depois, devemos comparar o elemento que assumimos ser o maior com os outros valores armazenados no array. Observe que o laço, no código abaixo, inicia na posição 1, ou seja, na segunda posição do array e vai até a última posição. A cada iteração, o elemento que supostamente é o maior elemento do array é comparado comumdos outros valores do array.</a:t>
          </a:r>
          <a:endParaRPr lang="pt-BR" sz="2300" kern="1200"/>
        </a:p>
      </dsp:txBody>
      <dsp:txXfrm>
        <a:off x="0" y="815387"/>
        <a:ext cx="9671733" cy="19256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BC853-AA6F-43D6-A377-451770E783C7}">
      <dsp:nvSpPr>
        <dsp:cNvPr id="0" name=""/>
        <dsp:cNvSpPr/>
      </dsp:nvSpPr>
      <dsp:spPr>
        <a:xfrm>
          <a:off x="0" y="157614"/>
          <a:ext cx="9591522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smtClean="0"/>
            <a:t>Problemas</a:t>
          </a:r>
          <a:endParaRPr lang="pt-BR" sz="3200" kern="1200"/>
        </a:p>
      </dsp:txBody>
      <dsp:txXfrm>
        <a:off x="37467" y="195081"/>
        <a:ext cx="9516588" cy="692586"/>
      </dsp:txXfrm>
    </dsp:sp>
    <dsp:sp modelId="{8E37804F-2BF9-45F0-A1ED-8409606A1028}">
      <dsp:nvSpPr>
        <dsp:cNvPr id="0" name=""/>
        <dsp:cNvSpPr/>
      </dsp:nvSpPr>
      <dsp:spPr>
        <a:xfrm>
          <a:off x="0" y="925135"/>
          <a:ext cx="9591522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531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smtClean="0"/>
            <a:t>Durante o laço, se um valor superior ao valor que consideramos ser o maior for encontrado assumiremos esse novo valor como sendo o maior e descartaremos o anterior. Observe a atualização da variável </a:t>
          </a:r>
          <a:r>
            <a:rPr lang="pt-BR" sz="2500" b="1" kern="1200" smtClean="0"/>
            <a:t>posicaoDoMaior</a:t>
          </a:r>
          <a:r>
            <a:rPr lang="pt-BR" sz="2500" kern="1200" smtClean="0"/>
            <a:t> quando um valor “melhor” é encontrado.</a:t>
          </a:r>
          <a:endParaRPr lang="pt-BR" sz="2500" kern="1200"/>
        </a:p>
      </dsp:txBody>
      <dsp:txXfrm>
        <a:off x="0" y="925135"/>
        <a:ext cx="9591522" cy="1490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35CDE-DE90-4A12-935B-346B509F83A0}">
      <dsp:nvSpPr>
        <dsp:cNvPr id="0" name=""/>
        <dsp:cNvSpPr/>
      </dsp:nvSpPr>
      <dsp:spPr>
        <a:xfrm rot="5400000">
          <a:off x="5280283" y="-1745347"/>
          <a:ext cx="1897564" cy="58626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just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Ao final do laço, todos os valores foram comparados e a variável </a:t>
          </a:r>
          <a:r>
            <a:rPr lang="pt-BR" sz="2300" b="1" kern="1200" dirty="0" err="1" smtClean="0"/>
            <a:t>posicaoDoMaior</a:t>
          </a:r>
          <a:r>
            <a:rPr lang="pt-BR" sz="2300" kern="1200" dirty="0" smtClean="0"/>
            <a:t> armazena a posição do maior elemento do </a:t>
          </a:r>
          <a:r>
            <a:rPr lang="pt-BR" sz="2300" kern="1200" dirty="0" err="1" smtClean="0"/>
            <a:t>array</a:t>
          </a:r>
          <a:r>
            <a:rPr lang="pt-BR" sz="2300" kern="1200" dirty="0" smtClean="0"/>
            <a:t>. Então, basta devolver como resposta esse valor.</a:t>
          </a:r>
          <a:endParaRPr lang="pt-BR" sz="2300" kern="1200" dirty="0"/>
        </a:p>
      </dsp:txBody>
      <dsp:txXfrm rot="-5400000">
        <a:off x="3297741" y="329826"/>
        <a:ext cx="5770019" cy="1712302"/>
      </dsp:txXfrm>
    </dsp:sp>
    <dsp:sp modelId="{4A6E3008-F8F7-4041-A19F-4C2B9CA50CD3}">
      <dsp:nvSpPr>
        <dsp:cNvPr id="0" name=""/>
        <dsp:cNvSpPr/>
      </dsp:nvSpPr>
      <dsp:spPr>
        <a:xfrm>
          <a:off x="0" y="0"/>
          <a:ext cx="3297740" cy="23719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smtClean="0"/>
            <a:t>Problemas</a:t>
          </a:r>
          <a:endParaRPr lang="pt-BR" sz="4800" kern="1200"/>
        </a:p>
      </dsp:txBody>
      <dsp:txXfrm>
        <a:off x="115789" y="115789"/>
        <a:ext cx="3066162" cy="21403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8379B-7F65-4AA5-B53D-50C657F38C21}">
      <dsp:nvSpPr>
        <dsp:cNvPr id="0" name=""/>
        <dsp:cNvSpPr/>
      </dsp:nvSpPr>
      <dsp:spPr>
        <a:xfrm>
          <a:off x="0" y="35353"/>
          <a:ext cx="9671733" cy="864000"/>
        </a:xfrm>
        <a:prstGeom prst="rect">
          <a:avLst/>
        </a:prstGeom>
        <a:solidFill>
          <a:srgbClr val="0070C0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b="1" kern="1200" smtClean="0"/>
            <a:t>Lembrando</a:t>
          </a:r>
          <a:endParaRPr lang="pt-BR" sz="3000" kern="1200"/>
        </a:p>
      </dsp:txBody>
      <dsp:txXfrm>
        <a:off x="0" y="35353"/>
        <a:ext cx="9671733" cy="864000"/>
      </dsp:txXfrm>
    </dsp:sp>
    <dsp:sp modelId="{497EDFCE-7C2D-42BD-B17D-9569E49A8A7A}">
      <dsp:nvSpPr>
        <dsp:cNvPr id="0" name=""/>
        <dsp:cNvSpPr/>
      </dsp:nvSpPr>
      <dsp:spPr>
        <a:xfrm>
          <a:off x="0" y="899354"/>
          <a:ext cx="9671733" cy="1317600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smtClean="0"/>
            <a:t>Para encontrar o menor elemento, basta inverter a comparação realizada na condição da instrução </a:t>
          </a:r>
          <a:r>
            <a:rPr lang="pt-BR" sz="3000" b="1" kern="1200" smtClean="0"/>
            <a:t>if</a:t>
          </a:r>
          <a:r>
            <a:rPr lang="pt-BR" sz="3000" kern="1200" smtClean="0"/>
            <a:t>.</a:t>
          </a:r>
          <a:endParaRPr lang="pt-BR" sz="3000" kern="1200"/>
        </a:p>
      </dsp:txBody>
      <dsp:txXfrm>
        <a:off x="0" y="899354"/>
        <a:ext cx="9671733" cy="131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9611" y="2049378"/>
            <a:ext cx="7372225" cy="39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887419600"/>
              </p:ext>
            </p:extLst>
          </p:nvPr>
        </p:nvGraphicFramePr>
        <p:xfrm>
          <a:off x="1491568" y="2392549"/>
          <a:ext cx="9160391" cy="237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5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0807" y="2160921"/>
            <a:ext cx="5759184" cy="37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094398650"/>
              </p:ext>
            </p:extLst>
          </p:nvPr>
        </p:nvGraphicFramePr>
        <p:xfrm>
          <a:off x="1268983" y="1966766"/>
          <a:ext cx="9671733" cy="225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6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18913087"/>
              </p:ext>
            </p:extLst>
          </p:nvPr>
        </p:nvGraphicFramePr>
        <p:xfrm>
          <a:off x="1357883" y="2296966"/>
          <a:ext cx="9502622" cy="2162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29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648520171"/>
              </p:ext>
            </p:extLst>
          </p:nvPr>
        </p:nvGraphicFramePr>
        <p:xfrm>
          <a:off x="1268983" y="1966766"/>
          <a:ext cx="9805417" cy="2808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97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0371" y="2883568"/>
            <a:ext cx="9316516" cy="18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51877706"/>
              </p:ext>
            </p:extLst>
          </p:nvPr>
        </p:nvGraphicFramePr>
        <p:xfrm>
          <a:off x="1268983" y="1966766"/>
          <a:ext cx="9805417" cy="2808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459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525" y="2883568"/>
            <a:ext cx="9041733" cy="20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3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64712392"/>
              </p:ext>
            </p:extLst>
          </p:nvPr>
        </p:nvGraphicFramePr>
        <p:xfrm>
          <a:off x="1268983" y="1966765"/>
          <a:ext cx="9864238" cy="12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0396" y="3454317"/>
            <a:ext cx="6819313" cy="2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2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768120727"/>
              </p:ext>
            </p:extLst>
          </p:nvPr>
        </p:nvGraphicFramePr>
        <p:xfrm>
          <a:off x="1804841" y="1348195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112" y="4530804"/>
            <a:ext cx="1383882" cy="1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70310186"/>
              </p:ext>
            </p:extLst>
          </p:nvPr>
        </p:nvGraphicFramePr>
        <p:xfrm>
          <a:off x="1268983" y="1966766"/>
          <a:ext cx="10120912" cy="1150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0766" y="3213433"/>
            <a:ext cx="5182602" cy="31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1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54586419"/>
              </p:ext>
            </p:extLst>
          </p:nvPr>
        </p:nvGraphicFramePr>
        <p:xfrm>
          <a:off x="1357883" y="2296966"/>
          <a:ext cx="9487917" cy="244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56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46478749"/>
              </p:ext>
            </p:extLst>
          </p:nvPr>
        </p:nvGraphicFramePr>
        <p:xfrm>
          <a:off x="1268983" y="1966766"/>
          <a:ext cx="9805417" cy="2808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835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10553778"/>
              </p:ext>
            </p:extLst>
          </p:nvPr>
        </p:nvGraphicFramePr>
        <p:xfrm>
          <a:off x="1268983" y="1966766"/>
          <a:ext cx="9832154" cy="2893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155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2505" y="2867526"/>
            <a:ext cx="8282049" cy="17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6117" y="3680446"/>
            <a:ext cx="7967871" cy="1808497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675987326"/>
              </p:ext>
            </p:extLst>
          </p:nvPr>
        </p:nvGraphicFramePr>
        <p:xfrm>
          <a:off x="1268983" y="1966765"/>
          <a:ext cx="9816112" cy="95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034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42212583"/>
              </p:ext>
            </p:extLst>
          </p:nvPr>
        </p:nvGraphicFramePr>
        <p:xfrm>
          <a:off x="1268983" y="1966766"/>
          <a:ext cx="9805417" cy="95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3638" y="3557086"/>
            <a:ext cx="8736106" cy="23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3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/>
        </p:nvGraphicFramePr>
        <p:xfrm>
          <a:off x="1268983" y="1966766"/>
          <a:ext cx="9805417" cy="95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8471" y="3433260"/>
            <a:ext cx="7163164" cy="26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3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692790116"/>
              </p:ext>
            </p:extLst>
          </p:nvPr>
        </p:nvGraphicFramePr>
        <p:xfrm>
          <a:off x="1357883" y="2296966"/>
          <a:ext cx="9487917" cy="244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538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68189178"/>
              </p:ext>
            </p:extLst>
          </p:nvPr>
        </p:nvGraphicFramePr>
        <p:xfrm>
          <a:off x="1268983" y="1636295"/>
          <a:ext cx="10056743" cy="370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684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/>
        </p:nvGraphicFramePr>
        <p:xfrm>
          <a:off x="1511620" y="2195365"/>
          <a:ext cx="9461180" cy="314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291819947"/>
              </p:ext>
            </p:extLst>
          </p:nvPr>
        </p:nvGraphicFramePr>
        <p:xfrm>
          <a:off x="1381278" y="2255523"/>
          <a:ext cx="9318806" cy="313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381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99" y="2657724"/>
            <a:ext cx="9454480" cy="18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1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39903620"/>
              </p:ext>
            </p:extLst>
          </p:nvPr>
        </p:nvGraphicFramePr>
        <p:xfrm>
          <a:off x="1268983" y="1966766"/>
          <a:ext cx="9912364" cy="2380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533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2666" y="2939966"/>
            <a:ext cx="9100246" cy="16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4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36077916"/>
              </p:ext>
            </p:extLst>
          </p:nvPr>
        </p:nvGraphicFramePr>
        <p:xfrm>
          <a:off x="1268984" y="1966765"/>
          <a:ext cx="9784028" cy="242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51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610" y="2701591"/>
            <a:ext cx="9018885" cy="19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17304170"/>
              </p:ext>
            </p:extLst>
          </p:nvPr>
        </p:nvGraphicFramePr>
        <p:xfrm>
          <a:off x="1220857" y="2095102"/>
          <a:ext cx="9805417" cy="191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187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9689" y="2871536"/>
            <a:ext cx="922569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031301470"/>
              </p:ext>
            </p:extLst>
          </p:nvPr>
        </p:nvGraphicFramePr>
        <p:xfrm>
          <a:off x="1357883" y="2296966"/>
          <a:ext cx="9647001" cy="214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821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095982103"/>
              </p:ext>
            </p:extLst>
          </p:nvPr>
        </p:nvGraphicFramePr>
        <p:xfrm>
          <a:off x="1268983" y="1966766"/>
          <a:ext cx="10056743" cy="242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447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1762" y="2898358"/>
            <a:ext cx="6596581" cy="16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174" y="2548437"/>
            <a:ext cx="7459757" cy="31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8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980536871"/>
              </p:ext>
            </p:extLst>
          </p:nvPr>
        </p:nvGraphicFramePr>
        <p:xfrm>
          <a:off x="1357883" y="2296967"/>
          <a:ext cx="9534706" cy="1681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735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Título 7"/>
          <p:cNvSpPr txBox="1">
            <a:spLocks/>
          </p:cNvSpPr>
          <p:nvPr/>
        </p:nvSpPr>
        <p:spPr>
          <a:xfrm>
            <a:off x="1811853" y="1399029"/>
            <a:ext cx="8156397" cy="12807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/>
              <a:t>Exercícios Complementares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0852" y="2679827"/>
            <a:ext cx="2438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21423663"/>
              </p:ext>
            </p:extLst>
          </p:nvPr>
        </p:nvGraphicFramePr>
        <p:xfrm>
          <a:off x="1301068" y="2127187"/>
          <a:ext cx="9559438" cy="286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1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7083" y="2841959"/>
            <a:ext cx="8855363" cy="19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638671892"/>
              </p:ext>
            </p:extLst>
          </p:nvPr>
        </p:nvGraphicFramePr>
        <p:xfrm>
          <a:off x="1301067" y="2159271"/>
          <a:ext cx="9671733" cy="2893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48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9019" y="2122571"/>
            <a:ext cx="7266243" cy="40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631781679"/>
              </p:ext>
            </p:extLst>
          </p:nvPr>
        </p:nvGraphicFramePr>
        <p:xfrm>
          <a:off x="1268983" y="1966766"/>
          <a:ext cx="9591522" cy="257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85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9957</TotalTime>
  <Words>1117</Words>
  <Application>Microsoft Office PowerPoint</Application>
  <PresentationFormat>Widescreen</PresentationFormat>
  <Paragraphs>58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5" baseType="lpstr"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Ribeiro Bona Sartor</cp:lastModifiedBy>
  <cp:revision>464</cp:revision>
  <dcterms:created xsi:type="dcterms:W3CDTF">2014-02-21T18:19:48Z</dcterms:created>
  <dcterms:modified xsi:type="dcterms:W3CDTF">2014-06-03T20:23:54Z</dcterms:modified>
</cp:coreProperties>
</file>