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302" r:id="rId3"/>
    <p:sldId id="301" r:id="rId4"/>
    <p:sldId id="285" r:id="rId5"/>
    <p:sldId id="29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302"/>
            <p14:sldId id="301"/>
            <p14:sldId id="285"/>
            <p14:sldId id="299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EF3CEE-257E-4486-A63C-1B132E9D78C6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6D19531-D3AA-4120-8BC5-E995E61B8732}">
      <dgm:prSet/>
      <dgm:spPr/>
      <dgm:t>
        <a:bodyPr/>
        <a:lstStyle/>
        <a:p>
          <a:pPr rtl="0"/>
          <a:endParaRPr lang="pt-BR" dirty="0"/>
        </a:p>
      </dgm:t>
    </dgm:pt>
    <dgm:pt modelId="{29640CD5-EFCA-46F3-8ACF-100FE8A1FEFF}" type="sibTrans" cxnId="{848359C3-C9D9-415C-95D7-6BA4DD947C24}">
      <dgm:prSet/>
      <dgm:spPr/>
      <dgm:t>
        <a:bodyPr/>
        <a:lstStyle/>
        <a:p>
          <a:endParaRPr lang="pt-BR"/>
        </a:p>
      </dgm:t>
    </dgm:pt>
    <dgm:pt modelId="{0F3F0EC3-7090-4E3A-8392-6498325AAE02}" type="parTrans" cxnId="{848359C3-C9D9-415C-95D7-6BA4DD947C24}">
      <dgm:prSet/>
      <dgm:spPr/>
      <dgm:t>
        <a:bodyPr/>
        <a:lstStyle/>
        <a:p>
          <a:endParaRPr lang="pt-BR"/>
        </a:p>
      </dgm:t>
    </dgm:pt>
    <dgm:pt modelId="{90E61EFA-321E-4E0D-92AD-65CC7A382703}" type="pres">
      <dgm:prSet presAssocID="{91EF3CEE-257E-4486-A63C-1B132E9D78C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4662AE1-C7EB-4F56-8491-96FD65686AD6}" type="pres">
      <dgm:prSet presAssocID="{36D19531-D3AA-4120-8BC5-E995E61B8732}" presName="comp" presStyleCnt="0"/>
      <dgm:spPr/>
    </dgm:pt>
    <dgm:pt modelId="{1A4CEAEA-8F54-4BBE-9244-2073D69BBA23}" type="pres">
      <dgm:prSet presAssocID="{36D19531-D3AA-4120-8BC5-E995E61B8732}" presName="box" presStyleLbl="node1" presStyleIdx="0" presStyleCnt="1" custScaleX="91114" custLinFactNeighborX="-7892" custLinFactNeighborY="98"/>
      <dgm:spPr/>
      <dgm:t>
        <a:bodyPr/>
        <a:lstStyle/>
        <a:p>
          <a:endParaRPr lang="pt-BR"/>
        </a:p>
      </dgm:t>
    </dgm:pt>
    <dgm:pt modelId="{8C9A0EDE-96FF-4465-A333-C3A73DD22C92}" type="pres">
      <dgm:prSet presAssocID="{36D19531-D3AA-4120-8BC5-E995E61B8732}" presName="img" presStyleLbl="fgImgPlace1" presStyleIdx="0" presStyleCnt="1" custScaleX="352808" custLinFactX="40733" custLinFactNeighborX="100000" custLinFactNeighborY="-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175F6CE-54BF-4AA0-8339-3F1FA62ED91A}" type="pres">
      <dgm:prSet presAssocID="{36D19531-D3AA-4120-8BC5-E995E61B873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8359C3-C9D9-415C-95D7-6BA4DD947C24}" srcId="{91EF3CEE-257E-4486-A63C-1B132E9D78C6}" destId="{36D19531-D3AA-4120-8BC5-E995E61B8732}" srcOrd="0" destOrd="0" parTransId="{0F3F0EC3-7090-4E3A-8392-6498325AAE02}" sibTransId="{29640CD5-EFCA-46F3-8ACF-100FE8A1FEFF}"/>
    <dgm:cxn modelId="{77183618-D37A-4B76-8617-40F763770893}" type="presOf" srcId="{91EF3CEE-257E-4486-A63C-1B132E9D78C6}" destId="{90E61EFA-321E-4E0D-92AD-65CC7A382703}" srcOrd="0" destOrd="0" presId="urn:microsoft.com/office/officeart/2005/8/layout/vList4"/>
    <dgm:cxn modelId="{8A853384-1F27-4644-B8B5-76FE6DD0E915}" type="presOf" srcId="{36D19531-D3AA-4120-8BC5-E995E61B8732}" destId="{E175F6CE-54BF-4AA0-8339-3F1FA62ED91A}" srcOrd="1" destOrd="0" presId="urn:microsoft.com/office/officeart/2005/8/layout/vList4"/>
    <dgm:cxn modelId="{28CDD680-5890-487C-969E-39D8AA6B1B64}" type="presOf" srcId="{36D19531-D3AA-4120-8BC5-E995E61B8732}" destId="{1A4CEAEA-8F54-4BBE-9244-2073D69BBA23}" srcOrd="0" destOrd="0" presId="urn:microsoft.com/office/officeart/2005/8/layout/vList4"/>
    <dgm:cxn modelId="{C2A7272D-46BA-4E43-803A-24172C2D064E}" type="presParOf" srcId="{90E61EFA-321E-4E0D-92AD-65CC7A382703}" destId="{24662AE1-C7EB-4F56-8491-96FD65686AD6}" srcOrd="0" destOrd="0" presId="urn:microsoft.com/office/officeart/2005/8/layout/vList4"/>
    <dgm:cxn modelId="{57483848-DAFC-4175-8F90-289532DBB2F9}" type="presParOf" srcId="{24662AE1-C7EB-4F56-8491-96FD65686AD6}" destId="{1A4CEAEA-8F54-4BBE-9244-2073D69BBA23}" srcOrd="0" destOrd="0" presId="urn:microsoft.com/office/officeart/2005/8/layout/vList4"/>
    <dgm:cxn modelId="{CA49396A-0BEF-496C-BE33-462B807AD88A}" type="presParOf" srcId="{24662AE1-C7EB-4F56-8491-96FD65686AD6}" destId="{8C9A0EDE-96FF-4465-A333-C3A73DD22C92}" srcOrd="1" destOrd="0" presId="urn:microsoft.com/office/officeart/2005/8/layout/vList4"/>
    <dgm:cxn modelId="{84DFE514-9740-441E-9576-81649341F0ED}" type="presParOf" srcId="{24662AE1-C7EB-4F56-8491-96FD65686AD6}" destId="{E175F6CE-54BF-4AA0-8339-3F1FA62ED91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EF3CEE-257E-4486-A63C-1B132E9D78C6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6D19531-D3AA-4120-8BC5-E995E61B8732}">
      <dgm:prSet/>
      <dgm:spPr/>
      <dgm:t>
        <a:bodyPr/>
        <a:lstStyle/>
        <a:p>
          <a:pPr rtl="0"/>
          <a:endParaRPr lang="pt-BR" dirty="0"/>
        </a:p>
      </dgm:t>
    </dgm:pt>
    <dgm:pt modelId="{29640CD5-EFCA-46F3-8ACF-100FE8A1FEFF}" type="sibTrans" cxnId="{848359C3-C9D9-415C-95D7-6BA4DD947C24}">
      <dgm:prSet/>
      <dgm:spPr/>
      <dgm:t>
        <a:bodyPr/>
        <a:lstStyle/>
        <a:p>
          <a:endParaRPr lang="pt-BR"/>
        </a:p>
      </dgm:t>
    </dgm:pt>
    <dgm:pt modelId="{0F3F0EC3-7090-4E3A-8392-6498325AAE02}" type="parTrans" cxnId="{848359C3-C9D9-415C-95D7-6BA4DD947C24}">
      <dgm:prSet/>
      <dgm:spPr/>
      <dgm:t>
        <a:bodyPr/>
        <a:lstStyle/>
        <a:p>
          <a:endParaRPr lang="pt-BR"/>
        </a:p>
      </dgm:t>
    </dgm:pt>
    <dgm:pt modelId="{90E61EFA-321E-4E0D-92AD-65CC7A382703}" type="pres">
      <dgm:prSet presAssocID="{91EF3CEE-257E-4486-A63C-1B132E9D78C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4662AE1-C7EB-4F56-8491-96FD65686AD6}" type="pres">
      <dgm:prSet presAssocID="{36D19531-D3AA-4120-8BC5-E995E61B8732}" presName="comp" presStyleCnt="0"/>
      <dgm:spPr/>
    </dgm:pt>
    <dgm:pt modelId="{1A4CEAEA-8F54-4BBE-9244-2073D69BBA23}" type="pres">
      <dgm:prSet presAssocID="{36D19531-D3AA-4120-8BC5-E995E61B8732}" presName="box" presStyleLbl="node1" presStyleIdx="0" presStyleCnt="1" custScaleX="91114" custLinFactNeighborX="-7892" custLinFactNeighborY="98"/>
      <dgm:spPr/>
      <dgm:t>
        <a:bodyPr/>
        <a:lstStyle/>
        <a:p>
          <a:endParaRPr lang="pt-BR"/>
        </a:p>
      </dgm:t>
    </dgm:pt>
    <dgm:pt modelId="{8C9A0EDE-96FF-4465-A333-C3A73DD22C92}" type="pres">
      <dgm:prSet presAssocID="{36D19531-D3AA-4120-8BC5-E995E61B8732}" presName="img" presStyleLbl="fgImgPlace1" presStyleIdx="0" presStyleCnt="1" custScaleX="352808" custLinFactX="40733" custLinFactNeighborX="100000" custLinFactNeighborY="-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175F6CE-54BF-4AA0-8339-3F1FA62ED91A}" type="pres">
      <dgm:prSet presAssocID="{36D19531-D3AA-4120-8BC5-E995E61B873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8359C3-C9D9-415C-95D7-6BA4DD947C24}" srcId="{91EF3CEE-257E-4486-A63C-1B132E9D78C6}" destId="{36D19531-D3AA-4120-8BC5-E995E61B8732}" srcOrd="0" destOrd="0" parTransId="{0F3F0EC3-7090-4E3A-8392-6498325AAE02}" sibTransId="{29640CD5-EFCA-46F3-8ACF-100FE8A1FEFF}"/>
    <dgm:cxn modelId="{63D5B08F-12D6-44CF-80FF-D07104CB2E1D}" type="presOf" srcId="{36D19531-D3AA-4120-8BC5-E995E61B8732}" destId="{1A4CEAEA-8F54-4BBE-9244-2073D69BBA23}" srcOrd="0" destOrd="0" presId="urn:microsoft.com/office/officeart/2005/8/layout/vList4"/>
    <dgm:cxn modelId="{E4EA24F8-60F0-4C5D-9C50-59B82CA0934C}" type="presOf" srcId="{36D19531-D3AA-4120-8BC5-E995E61B8732}" destId="{E175F6CE-54BF-4AA0-8339-3F1FA62ED91A}" srcOrd="1" destOrd="0" presId="urn:microsoft.com/office/officeart/2005/8/layout/vList4"/>
    <dgm:cxn modelId="{A0CDF103-DA5E-42BF-BE9D-5FE7E82B268F}" type="presOf" srcId="{91EF3CEE-257E-4486-A63C-1B132E9D78C6}" destId="{90E61EFA-321E-4E0D-92AD-65CC7A382703}" srcOrd="0" destOrd="0" presId="urn:microsoft.com/office/officeart/2005/8/layout/vList4"/>
    <dgm:cxn modelId="{97E2B874-8E3F-4A9F-8916-0E61FC4AEE2C}" type="presParOf" srcId="{90E61EFA-321E-4E0D-92AD-65CC7A382703}" destId="{24662AE1-C7EB-4F56-8491-96FD65686AD6}" srcOrd="0" destOrd="0" presId="urn:microsoft.com/office/officeart/2005/8/layout/vList4"/>
    <dgm:cxn modelId="{0EDF2531-8DC2-47E8-B9BF-F820D582EF88}" type="presParOf" srcId="{24662AE1-C7EB-4F56-8491-96FD65686AD6}" destId="{1A4CEAEA-8F54-4BBE-9244-2073D69BBA23}" srcOrd="0" destOrd="0" presId="urn:microsoft.com/office/officeart/2005/8/layout/vList4"/>
    <dgm:cxn modelId="{2BD6E24B-FB6E-41A4-9DF5-E6D1F009E5EC}" type="presParOf" srcId="{24662AE1-C7EB-4F56-8491-96FD65686AD6}" destId="{8C9A0EDE-96FF-4465-A333-C3A73DD22C92}" srcOrd="1" destOrd="0" presId="urn:microsoft.com/office/officeart/2005/8/layout/vList4"/>
    <dgm:cxn modelId="{B8186048-5DA5-4C8B-A50D-C945662C0EFC}" type="presParOf" srcId="{24662AE1-C7EB-4F56-8491-96FD65686AD6}" destId="{E175F6CE-54BF-4AA0-8339-3F1FA62ED91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858061-1348-44ED-8D3A-1A445C85FE4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EA63212F-A433-49A5-AA60-746E6AB4CDE1}">
      <dgm:prSet/>
      <dgm:spPr/>
      <dgm:t>
        <a:bodyPr/>
        <a:lstStyle/>
        <a:p>
          <a:pPr rtl="0"/>
          <a:r>
            <a:rPr lang="pt-BR" b="1" dirty="0" smtClean="0"/>
            <a:t>Vamos fazer tour pela ferramenta...</a:t>
          </a:r>
          <a:endParaRPr lang="pt-BR" b="1" dirty="0"/>
        </a:p>
      </dgm:t>
    </dgm:pt>
    <dgm:pt modelId="{C00C0522-14F0-4E0F-988E-7666454B864F}" type="parTrans" cxnId="{1A7B5A82-D2D7-4ED4-BC9B-74143C55C661}">
      <dgm:prSet/>
      <dgm:spPr/>
      <dgm:t>
        <a:bodyPr/>
        <a:lstStyle/>
        <a:p>
          <a:endParaRPr lang="pt-BR"/>
        </a:p>
      </dgm:t>
    </dgm:pt>
    <dgm:pt modelId="{651AA72F-B141-4537-B020-07A7A5EEE306}" type="sibTrans" cxnId="{1A7B5A82-D2D7-4ED4-BC9B-74143C55C661}">
      <dgm:prSet/>
      <dgm:spPr/>
      <dgm:t>
        <a:bodyPr/>
        <a:lstStyle/>
        <a:p>
          <a:endParaRPr lang="pt-BR"/>
        </a:p>
      </dgm:t>
    </dgm:pt>
    <dgm:pt modelId="{59521EDA-5FF9-421C-8DBC-1450633A2FC6}" type="pres">
      <dgm:prSet presAssocID="{10858061-1348-44ED-8D3A-1A445C85FE4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D8DFD5D-A134-4791-86D3-8D8B7C83ABBC}" type="pres">
      <dgm:prSet presAssocID="{EA63212F-A433-49A5-AA60-746E6AB4CDE1}" presName="Accent1" presStyleCnt="0"/>
      <dgm:spPr/>
    </dgm:pt>
    <dgm:pt modelId="{49F9B845-C77B-41A7-B417-AF43B6C08F78}" type="pres">
      <dgm:prSet presAssocID="{EA63212F-A433-49A5-AA60-746E6AB4CDE1}" presName="Accent" presStyleLbl="node1" presStyleIdx="0" presStyleCnt="1"/>
      <dgm:spPr/>
    </dgm:pt>
    <dgm:pt modelId="{D09FD06C-FD2A-4461-AC8E-0820CE72594F}" type="pres">
      <dgm:prSet presAssocID="{EA63212F-A433-49A5-AA60-746E6AB4CDE1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56346A2-DBB7-4902-9C23-8552A44D8D2E}" type="presOf" srcId="{10858061-1348-44ED-8D3A-1A445C85FE42}" destId="{59521EDA-5FF9-421C-8DBC-1450633A2FC6}" srcOrd="0" destOrd="0" presId="urn:microsoft.com/office/officeart/2009/layout/CircleArrowProcess"/>
    <dgm:cxn modelId="{F7056F49-D029-4DF7-A180-770E10D5841C}" type="presOf" srcId="{EA63212F-A433-49A5-AA60-746E6AB4CDE1}" destId="{D09FD06C-FD2A-4461-AC8E-0820CE72594F}" srcOrd="0" destOrd="0" presId="urn:microsoft.com/office/officeart/2009/layout/CircleArrowProcess"/>
    <dgm:cxn modelId="{1A7B5A82-D2D7-4ED4-BC9B-74143C55C661}" srcId="{10858061-1348-44ED-8D3A-1A445C85FE42}" destId="{EA63212F-A433-49A5-AA60-746E6AB4CDE1}" srcOrd="0" destOrd="0" parTransId="{C00C0522-14F0-4E0F-988E-7666454B864F}" sibTransId="{651AA72F-B141-4537-B020-07A7A5EEE306}"/>
    <dgm:cxn modelId="{8501FF9C-9B6A-4328-8A26-6794C80BC162}" type="presParOf" srcId="{59521EDA-5FF9-421C-8DBC-1450633A2FC6}" destId="{0D8DFD5D-A134-4791-86D3-8D8B7C83ABBC}" srcOrd="0" destOrd="0" presId="urn:microsoft.com/office/officeart/2009/layout/CircleArrowProcess"/>
    <dgm:cxn modelId="{465B3039-F310-4418-8D95-C68821026728}" type="presParOf" srcId="{0D8DFD5D-A134-4791-86D3-8D8B7C83ABBC}" destId="{49F9B845-C77B-41A7-B417-AF43B6C08F78}" srcOrd="0" destOrd="0" presId="urn:microsoft.com/office/officeart/2009/layout/CircleArrowProcess"/>
    <dgm:cxn modelId="{54C3E346-596A-4499-8EF0-DE06E8FD84C6}" type="presParOf" srcId="{59521EDA-5FF9-421C-8DBC-1450633A2FC6}" destId="{D09FD06C-FD2A-4461-AC8E-0820CE72594F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6760F6-8B9A-49F0-AA52-3B0EC3EE78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8A1C543-32CF-49AE-8069-922C45F5BB24}">
      <dgm:prSet/>
      <dgm:spPr/>
      <dgm:t>
        <a:bodyPr/>
        <a:lstStyle/>
        <a:p>
          <a:pPr rtl="0"/>
          <a:r>
            <a:rPr lang="pt-BR" dirty="0" smtClean="0"/>
            <a:t>Os dois tipos de saídas de dados são, saída na janela inferior esquerda: </a:t>
          </a:r>
          <a:endParaRPr lang="pt-BR" dirty="0"/>
        </a:p>
      </dgm:t>
    </dgm:pt>
    <dgm:pt modelId="{B0F7B0BA-BEEF-44BC-B035-D63441075D64}" type="parTrans" cxnId="{48D17B50-C3C2-4DA3-BD8F-CE0AFCF4194E}">
      <dgm:prSet/>
      <dgm:spPr/>
      <dgm:t>
        <a:bodyPr/>
        <a:lstStyle/>
        <a:p>
          <a:endParaRPr lang="pt-BR"/>
        </a:p>
      </dgm:t>
    </dgm:pt>
    <dgm:pt modelId="{256D7699-2857-491D-9611-C873F6CC8A6B}" type="sibTrans" cxnId="{48D17B50-C3C2-4DA3-BD8F-CE0AFCF4194E}">
      <dgm:prSet/>
      <dgm:spPr/>
      <dgm:t>
        <a:bodyPr/>
        <a:lstStyle/>
        <a:p>
          <a:endParaRPr lang="pt-BR"/>
        </a:p>
      </dgm:t>
    </dgm:pt>
    <dgm:pt modelId="{4875ACED-2C91-4201-8907-7B347CD53FD9}" type="pres">
      <dgm:prSet presAssocID="{9E6760F6-8B9A-49F0-AA52-3B0EC3EE78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5DD559-ECBE-458B-A138-E081D7137A75}" type="pres">
      <dgm:prSet presAssocID="{D8A1C543-32CF-49AE-8069-922C45F5BB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8D17B50-C3C2-4DA3-BD8F-CE0AFCF4194E}" srcId="{9E6760F6-8B9A-49F0-AA52-3B0EC3EE7862}" destId="{D8A1C543-32CF-49AE-8069-922C45F5BB24}" srcOrd="0" destOrd="0" parTransId="{B0F7B0BA-BEEF-44BC-B035-D63441075D64}" sibTransId="{256D7699-2857-491D-9611-C873F6CC8A6B}"/>
    <dgm:cxn modelId="{30AD9AFF-B0B2-4B11-919B-42FE049E67D0}" type="presOf" srcId="{9E6760F6-8B9A-49F0-AA52-3B0EC3EE7862}" destId="{4875ACED-2C91-4201-8907-7B347CD53FD9}" srcOrd="0" destOrd="0" presId="urn:microsoft.com/office/officeart/2005/8/layout/vList2"/>
    <dgm:cxn modelId="{2BA20F92-B6A8-4F83-A314-8564CA129AF9}" type="presOf" srcId="{D8A1C543-32CF-49AE-8069-922C45F5BB24}" destId="{055DD559-ECBE-458B-A138-E081D7137A75}" srcOrd="0" destOrd="0" presId="urn:microsoft.com/office/officeart/2005/8/layout/vList2"/>
    <dgm:cxn modelId="{34AA69DF-2891-46F0-B7DB-D48CF83FB333}" type="presParOf" srcId="{4875ACED-2C91-4201-8907-7B347CD53FD9}" destId="{055DD559-ECBE-458B-A138-E081D7137A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4CC7E1-34E7-4B2A-8CF6-EA3C5C1F9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13428FB-6644-4E5F-94BF-513318B15F33}">
      <dgm:prSet/>
      <dgm:spPr/>
      <dgm:t>
        <a:bodyPr/>
        <a:lstStyle/>
        <a:p>
          <a:pPr rtl="0"/>
          <a:r>
            <a:rPr lang="pt-BR" smtClean="0"/>
            <a:t>Ou uma tela em DOS como o exemplo abaixo:</a:t>
          </a:r>
          <a:endParaRPr lang="pt-BR"/>
        </a:p>
      </dgm:t>
    </dgm:pt>
    <dgm:pt modelId="{E68410DD-AE08-422D-BFA7-CEA3521D4B9A}" type="parTrans" cxnId="{55AE3A83-388B-4AEF-BCC8-545B8208C85A}">
      <dgm:prSet/>
      <dgm:spPr/>
      <dgm:t>
        <a:bodyPr/>
        <a:lstStyle/>
        <a:p>
          <a:endParaRPr lang="pt-BR"/>
        </a:p>
      </dgm:t>
    </dgm:pt>
    <dgm:pt modelId="{3F7CF8C9-A5C8-4AA7-8445-7557E19B1916}" type="sibTrans" cxnId="{55AE3A83-388B-4AEF-BCC8-545B8208C85A}">
      <dgm:prSet/>
      <dgm:spPr/>
      <dgm:t>
        <a:bodyPr/>
        <a:lstStyle/>
        <a:p>
          <a:endParaRPr lang="pt-BR"/>
        </a:p>
      </dgm:t>
    </dgm:pt>
    <dgm:pt modelId="{207AC78D-6775-4C18-82F1-64A9D64B4BDB}" type="pres">
      <dgm:prSet presAssocID="{434CC7E1-34E7-4B2A-8CF6-EA3C5C1F96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25F26E0-E950-4A36-B118-62F484875EEA}" type="pres">
      <dgm:prSet presAssocID="{413428FB-6644-4E5F-94BF-513318B15F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B805C7-E1DC-4971-A263-116D5D1381A3}" type="presOf" srcId="{413428FB-6644-4E5F-94BF-513318B15F33}" destId="{325F26E0-E950-4A36-B118-62F484875EEA}" srcOrd="0" destOrd="0" presId="urn:microsoft.com/office/officeart/2005/8/layout/vList2"/>
    <dgm:cxn modelId="{DB759D7D-2537-4994-A3FB-81412FCFDE1B}" type="presOf" srcId="{434CC7E1-34E7-4B2A-8CF6-EA3C5C1F96EF}" destId="{207AC78D-6775-4C18-82F1-64A9D64B4BDB}" srcOrd="0" destOrd="0" presId="urn:microsoft.com/office/officeart/2005/8/layout/vList2"/>
    <dgm:cxn modelId="{55AE3A83-388B-4AEF-BCC8-545B8208C85A}" srcId="{434CC7E1-34E7-4B2A-8CF6-EA3C5C1F96EF}" destId="{413428FB-6644-4E5F-94BF-513318B15F33}" srcOrd="0" destOrd="0" parTransId="{E68410DD-AE08-422D-BFA7-CEA3521D4B9A}" sibTransId="{3F7CF8C9-A5C8-4AA7-8445-7557E19B1916}"/>
    <dgm:cxn modelId="{12BCAA12-7DBD-4469-8EC6-AB14B5DB293B}" type="presParOf" srcId="{207AC78D-6775-4C18-82F1-64A9D64B4BDB}" destId="{325F26E0-E950-4A36-B118-62F484875E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200F378-2EF1-4277-B384-A8FC9E5D29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9C67FBF-D792-4921-A8F1-3406E71897F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pt-BR" dirty="0" smtClean="0"/>
            <a:t>Desafio</a:t>
          </a:r>
          <a:endParaRPr lang="pt-BR" dirty="0"/>
        </a:p>
      </dgm:t>
    </dgm:pt>
    <dgm:pt modelId="{6F3B1873-8CAD-438D-9F9B-D5BFCF95B61F}" type="parTrans" cxnId="{99AB8356-D48F-474E-9C97-8795A117569A}">
      <dgm:prSet/>
      <dgm:spPr/>
      <dgm:t>
        <a:bodyPr/>
        <a:lstStyle/>
        <a:p>
          <a:endParaRPr lang="pt-BR"/>
        </a:p>
      </dgm:t>
    </dgm:pt>
    <dgm:pt modelId="{336FBAA9-A55C-4A44-9DEC-7931B3114B51}" type="sibTrans" cxnId="{99AB8356-D48F-474E-9C97-8795A117569A}">
      <dgm:prSet/>
      <dgm:spPr/>
      <dgm:t>
        <a:bodyPr/>
        <a:lstStyle/>
        <a:p>
          <a:endParaRPr lang="pt-BR"/>
        </a:p>
      </dgm:t>
    </dgm:pt>
    <dgm:pt modelId="{7C9FF6AC-F543-407F-8741-620D39E497CC}">
      <dgm:prSet/>
      <dgm:spPr/>
      <dgm:t>
        <a:bodyPr/>
        <a:lstStyle/>
        <a:p>
          <a:pPr algn="just" rtl="0"/>
          <a:r>
            <a:rPr lang="pt-BR" dirty="0" smtClean="0"/>
            <a:t>Crie um programa, que mostre o nome de todos os membros do curso, inclusive o do instrutor. Logo em seguida imprima a seguinte mensagem em uma das saídas de texto do VisuAlg: “Bem vindos ao Curso de programação da empresa NDDigital!”</a:t>
          </a:r>
          <a:endParaRPr lang="pt-BR" dirty="0"/>
        </a:p>
      </dgm:t>
    </dgm:pt>
    <dgm:pt modelId="{D8B28313-8BF3-44F7-AA5B-5DE34426B5F2}" type="parTrans" cxnId="{16781A5A-57A2-436A-9459-C7D462CE5795}">
      <dgm:prSet/>
      <dgm:spPr/>
      <dgm:t>
        <a:bodyPr/>
        <a:lstStyle/>
        <a:p>
          <a:endParaRPr lang="pt-BR"/>
        </a:p>
      </dgm:t>
    </dgm:pt>
    <dgm:pt modelId="{EE49BFF1-071E-4B21-8B2B-D4CA002CB9DE}" type="sibTrans" cxnId="{16781A5A-57A2-436A-9459-C7D462CE5795}">
      <dgm:prSet/>
      <dgm:spPr/>
      <dgm:t>
        <a:bodyPr/>
        <a:lstStyle/>
        <a:p>
          <a:endParaRPr lang="pt-BR"/>
        </a:p>
      </dgm:t>
    </dgm:pt>
    <dgm:pt modelId="{0DF0722C-C012-4E49-AA4E-B59132006DEE}" type="pres">
      <dgm:prSet presAssocID="{E200F378-2EF1-4277-B384-A8FC9E5D29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205819-9037-46AE-BFF7-A48F81DD34D9}" type="pres">
      <dgm:prSet presAssocID="{69C67FBF-D792-4921-A8F1-3406E71897FE}" presName="parentText" presStyleLbl="node1" presStyleIdx="0" presStyleCnt="1" custLinFactNeighborX="-98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37F180-7060-4C1C-A264-DCFF59310CB9}" type="pres">
      <dgm:prSet presAssocID="{69C67FBF-D792-4921-A8F1-3406E71897F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6781A5A-57A2-436A-9459-C7D462CE5795}" srcId="{69C67FBF-D792-4921-A8F1-3406E71897FE}" destId="{7C9FF6AC-F543-407F-8741-620D39E497CC}" srcOrd="0" destOrd="0" parTransId="{D8B28313-8BF3-44F7-AA5B-5DE34426B5F2}" sibTransId="{EE49BFF1-071E-4B21-8B2B-D4CA002CB9DE}"/>
    <dgm:cxn modelId="{203072ED-7E2B-40ED-9427-EBBF828D0E06}" type="presOf" srcId="{69C67FBF-D792-4921-A8F1-3406E71897FE}" destId="{CF205819-9037-46AE-BFF7-A48F81DD34D9}" srcOrd="0" destOrd="0" presId="urn:microsoft.com/office/officeart/2005/8/layout/vList2"/>
    <dgm:cxn modelId="{0806EFC6-3E7B-476C-9CD8-78BF130DB491}" type="presOf" srcId="{E200F378-2EF1-4277-B384-A8FC9E5D298E}" destId="{0DF0722C-C012-4E49-AA4E-B59132006DEE}" srcOrd="0" destOrd="0" presId="urn:microsoft.com/office/officeart/2005/8/layout/vList2"/>
    <dgm:cxn modelId="{99AB8356-D48F-474E-9C97-8795A117569A}" srcId="{E200F378-2EF1-4277-B384-A8FC9E5D298E}" destId="{69C67FBF-D792-4921-A8F1-3406E71897FE}" srcOrd="0" destOrd="0" parTransId="{6F3B1873-8CAD-438D-9F9B-D5BFCF95B61F}" sibTransId="{336FBAA9-A55C-4A44-9DEC-7931B3114B51}"/>
    <dgm:cxn modelId="{037CCDCA-E297-4F19-BDD3-DECE84F6DE8A}" type="presOf" srcId="{7C9FF6AC-F543-407F-8741-620D39E497CC}" destId="{D837F180-7060-4C1C-A264-DCFF59310CB9}" srcOrd="0" destOrd="0" presId="urn:microsoft.com/office/officeart/2005/8/layout/vList2"/>
    <dgm:cxn modelId="{175B339B-E439-4156-A4D1-A86D8106B91F}" type="presParOf" srcId="{0DF0722C-C012-4E49-AA4E-B59132006DEE}" destId="{CF205819-9037-46AE-BFF7-A48F81DD34D9}" srcOrd="0" destOrd="0" presId="urn:microsoft.com/office/officeart/2005/8/layout/vList2"/>
    <dgm:cxn modelId="{4F8EFA44-CEA6-46CE-9D63-00A43C1D7E11}" type="presParOf" srcId="{0DF0722C-C012-4E49-AA4E-B59132006DEE}" destId="{D837F180-7060-4C1C-A264-DCFF59310C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9639EA39-62B1-4C60-B82C-703CA78BDBE4}" type="presOf" srcId="{1797C235-7A1A-4993-8FC0-663CB8F98D09}" destId="{00665FF3-BDD2-4C21-B066-1A0F87A851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A113C-965C-45F7-9722-E35469EB443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3812632-48D4-4C32-9EA0-15A4BDA8A2D0}">
      <dgm:prSet/>
      <dgm:spPr>
        <a:solidFill>
          <a:srgbClr val="00B0F0"/>
        </a:solidFill>
      </dgm:spPr>
      <dgm:t>
        <a:bodyPr/>
        <a:lstStyle/>
        <a:p>
          <a:pPr rtl="0"/>
          <a:r>
            <a:rPr lang="pt-BR" dirty="0" smtClean="0"/>
            <a:t>Mais de 200h de monitoria voluntária na </a:t>
          </a:r>
          <a:r>
            <a:rPr lang="pt-BR" dirty="0" err="1" smtClean="0"/>
            <a:t>UNIPLAC</a:t>
          </a:r>
          <a:endParaRPr lang="pt-BR" dirty="0"/>
        </a:p>
      </dgm:t>
    </dgm:pt>
    <dgm:pt modelId="{7F9C3E6D-042C-4C02-9854-1BAADB32779F}" type="parTrans" cxnId="{E4550D15-6DEB-4D2A-84DC-036B924F7AE9}">
      <dgm:prSet/>
      <dgm:spPr/>
      <dgm:t>
        <a:bodyPr/>
        <a:lstStyle/>
        <a:p>
          <a:endParaRPr lang="pt-BR"/>
        </a:p>
      </dgm:t>
    </dgm:pt>
    <dgm:pt modelId="{B6986D5C-1F6D-4AD3-ADB8-80F8ADA1EFE3}" type="sibTrans" cxnId="{E4550D15-6DEB-4D2A-84DC-036B924F7AE9}">
      <dgm:prSet/>
      <dgm:spPr/>
      <dgm:t>
        <a:bodyPr/>
        <a:lstStyle/>
        <a:p>
          <a:endParaRPr lang="pt-BR"/>
        </a:p>
      </dgm:t>
    </dgm:pt>
    <dgm:pt modelId="{098C9A9D-61DA-47BF-A3EA-872FE3D4D538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dirty="0" smtClean="0"/>
            <a:t>Bacharel em Sistemas de Informação 2013</a:t>
          </a:r>
          <a:endParaRPr lang="pt-BR" dirty="0"/>
        </a:p>
      </dgm:t>
    </dgm:pt>
    <dgm:pt modelId="{5F5337E3-DDC7-4DB6-BA18-1E63EE11DFC9}" type="parTrans" cxnId="{7257B825-E6F2-42F6-B08E-28C61D6D2E3F}">
      <dgm:prSet/>
      <dgm:spPr/>
      <dgm:t>
        <a:bodyPr/>
        <a:lstStyle/>
        <a:p>
          <a:endParaRPr lang="pt-BR"/>
        </a:p>
      </dgm:t>
    </dgm:pt>
    <dgm:pt modelId="{1777038E-4729-440A-9B7C-3D983519D7C1}" type="sibTrans" cxnId="{7257B825-E6F2-42F6-B08E-28C61D6D2E3F}">
      <dgm:prSet/>
      <dgm:spPr/>
      <dgm:t>
        <a:bodyPr/>
        <a:lstStyle/>
        <a:p>
          <a:endParaRPr lang="pt-BR"/>
        </a:p>
      </dgm:t>
    </dgm:pt>
    <dgm:pt modelId="{9606988F-9F34-45E4-8B23-9C55F498F2B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pt-BR" dirty="0" smtClean="0"/>
            <a:t>Desenvolvedor de Software na empresa NDDigital</a:t>
          </a:r>
          <a:endParaRPr lang="pt-BR" dirty="0"/>
        </a:p>
      </dgm:t>
    </dgm:pt>
    <dgm:pt modelId="{38E11E01-7DD3-4213-8D02-425555DC4FCF}" type="parTrans" cxnId="{FB6AF385-DB57-4F7B-B996-E4136AF68D94}">
      <dgm:prSet/>
      <dgm:spPr/>
      <dgm:t>
        <a:bodyPr/>
        <a:lstStyle/>
        <a:p>
          <a:endParaRPr lang="pt-BR"/>
        </a:p>
      </dgm:t>
    </dgm:pt>
    <dgm:pt modelId="{64184BE3-B4C3-4E5B-8B73-EF3FBBD2B2D9}" type="sibTrans" cxnId="{FB6AF385-DB57-4F7B-B996-E4136AF68D94}">
      <dgm:prSet/>
      <dgm:spPr/>
      <dgm:t>
        <a:bodyPr/>
        <a:lstStyle/>
        <a:p>
          <a:endParaRPr lang="pt-BR"/>
        </a:p>
      </dgm:t>
    </dgm:pt>
    <dgm:pt modelId="{3D675DEA-EDA6-446A-A04E-4AAD2353DF18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pt-BR" dirty="0" smtClean="0"/>
            <a:t>Setor de Pesquisa e Desenvolvimento</a:t>
          </a:r>
          <a:endParaRPr lang="pt-BR" dirty="0"/>
        </a:p>
      </dgm:t>
    </dgm:pt>
    <dgm:pt modelId="{B251F657-33D8-4C99-B310-11DE9F225A8F}" type="parTrans" cxnId="{46BA9F6F-98C2-45AD-B2EE-D45E9127DDA1}">
      <dgm:prSet/>
      <dgm:spPr/>
      <dgm:t>
        <a:bodyPr/>
        <a:lstStyle/>
        <a:p>
          <a:endParaRPr lang="pt-BR"/>
        </a:p>
      </dgm:t>
    </dgm:pt>
    <dgm:pt modelId="{6631FEE1-449B-437D-B1AE-A589BD5F2D52}" type="sibTrans" cxnId="{46BA9F6F-98C2-45AD-B2EE-D45E9127DDA1}">
      <dgm:prSet/>
      <dgm:spPr/>
      <dgm:t>
        <a:bodyPr/>
        <a:lstStyle/>
        <a:p>
          <a:endParaRPr lang="pt-BR"/>
        </a:p>
      </dgm:t>
    </dgm:pt>
    <dgm:pt modelId="{A92A67D8-AC8F-4E9C-8DF0-455F4F034FB9}" type="pres">
      <dgm:prSet presAssocID="{E0AA113C-965C-45F7-9722-E35469EB443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09B026C-08D9-4E1E-9FAB-1ADA2055F371}" type="pres">
      <dgm:prSet presAssocID="{F3812632-48D4-4C32-9EA0-15A4BDA8A2D0}" presName="composite" presStyleCnt="0"/>
      <dgm:spPr/>
    </dgm:pt>
    <dgm:pt modelId="{9679CF5B-2ECA-45B5-8E35-E01315D3A4A3}" type="pres">
      <dgm:prSet presAssocID="{F3812632-48D4-4C32-9EA0-15A4BDA8A2D0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C1CF2CA-9545-4B89-808B-F30B17D434D6}" type="pres">
      <dgm:prSet presAssocID="{F3812632-48D4-4C32-9EA0-15A4BDA8A2D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9DC366-74F0-449E-AC86-06CA727FC56E}" type="pres">
      <dgm:prSet presAssocID="{B6986D5C-1F6D-4AD3-ADB8-80F8ADA1EFE3}" presName="spacing" presStyleCnt="0"/>
      <dgm:spPr/>
    </dgm:pt>
    <dgm:pt modelId="{101CDEEA-8C98-4A5D-967F-1492A3DDF1F7}" type="pres">
      <dgm:prSet presAssocID="{098C9A9D-61DA-47BF-A3EA-872FE3D4D538}" presName="composite" presStyleCnt="0"/>
      <dgm:spPr/>
    </dgm:pt>
    <dgm:pt modelId="{14EC3546-EF8B-4714-B4E0-3F52BF9A48E6}" type="pres">
      <dgm:prSet presAssocID="{098C9A9D-61DA-47BF-A3EA-872FE3D4D538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9FC2235-26B6-49B6-881F-6C2509F96063}" type="pres">
      <dgm:prSet presAssocID="{098C9A9D-61DA-47BF-A3EA-872FE3D4D538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9013B8-87F3-48D1-A262-51464641B929}" type="pres">
      <dgm:prSet presAssocID="{1777038E-4729-440A-9B7C-3D983519D7C1}" presName="spacing" presStyleCnt="0"/>
      <dgm:spPr/>
    </dgm:pt>
    <dgm:pt modelId="{46CA57EB-4EE0-4976-876B-DF6F0F2B69F1}" type="pres">
      <dgm:prSet presAssocID="{9606988F-9F34-45E4-8B23-9C55F498F2B7}" presName="composite" presStyleCnt="0"/>
      <dgm:spPr/>
    </dgm:pt>
    <dgm:pt modelId="{A03D535F-8D6A-4DCF-B7FF-0CF1038F099F}" type="pres">
      <dgm:prSet presAssocID="{9606988F-9F34-45E4-8B23-9C55F498F2B7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929EE92-8EF1-45E1-89E6-E70A742AF7B4}" type="pres">
      <dgm:prSet presAssocID="{9606988F-9F34-45E4-8B23-9C55F498F2B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7821CC-A612-4BB4-A0FE-247448972AAD}" type="pres">
      <dgm:prSet presAssocID="{64184BE3-B4C3-4E5B-8B73-EF3FBBD2B2D9}" presName="spacing" presStyleCnt="0"/>
      <dgm:spPr/>
    </dgm:pt>
    <dgm:pt modelId="{CCC0D806-EA3A-485C-B8A9-9E288CCB6394}" type="pres">
      <dgm:prSet presAssocID="{3D675DEA-EDA6-446A-A04E-4AAD2353DF18}" presName="composite" presStyleCnt="0"/>
      <dgm:spPr/>
    </dgm:pt>
    <dgm:pt modelId="{FBDFA2BC-D32B-4A7B-9030-09E5A273EDA3}" type="pres">
      <dgm:prSet presAssocID="{3D675DEA-EDA6-446A-A04E-4AAD2353DF18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28690DC-2AA9-444B-9261-6A737261A3B6}" type="pres">
      <dgm:prSet presAssocID="{3D675DEA-EDA6-446A-A04E-4AAD2353DF1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4550D15-6DEB-4D2A-84DC-036B924F7AE9}" srcId="{E0AA113C-965C-45F7-9722-E35469EB4439}" destId="{F3812632-48D4-4C32-9EA0-15A4BDA8A2D0}" srcOrd="0" destOrd="0" parTransId="{7F9C3E6D-042C-4C02-9854-1BAADB32779F}" sibTransId="{B6986D5C-1F6D-4AD3-ADB8-80F8ADA1EFE3}"/>
    <dgm:cxn modelId="{78E249D0-071D-4343-852A-6BFECB265868}" type="presOf" srcId="{098C9A9D-61DA-47BF-A3EA-872FE3D4D538}" destId="{39FC2235-26B6-49B6-881F-6C2509F96063}" srcOrd="0" destOrd="0" presId="urn:microsoft.com/office/officeart/2005/8/layout/vList3"/>
    <dgm:cxn modelId="{7257B825-E6F2-42F6-B08E-28C61D6D2E3F}" srcId="{E0AA113C-965C-45F7-9722-E35469EB4439}" destId="{098C9A9D-61DA-47BF-A3EA-872FE3D4D538}" srcOrd="1" destOrd="0" parTransId="{5F5337E3-DDC7-4DB6-BA18-1E63EE11DFC9}" sibTransId="{1777038E-4729-440A-9B7C-3D983519D7C1}"/>
    <dgm:cxn modelId="{5253DD9E-530E-4E6C-8554-FCC27B3964BA}" type="presOf" srcId="{E0AA113C-965C-45F7-9722-E35469EB4439}" destId="{A92A67D8-AC8F-4E9C-8DF0-455F4F034FB9}" srcOrd="0" destOrd="0" presId="urn:microsoft.com/office/officeart/2005/8/layout/vList3"/>
    <dgm:cxn modelId="{C897CC79-C60A-4D5B-83D7-DDFE19A41BA2}" type="presOf" srcId="{9606988F-9F34-45E4-8B23-9C55F498F2B7}" destId="{F929EE92-8EF1-45E1-89E6-E70A742AF7B4}" srcOrd="0" destOrd="0" presId="urn:microsoft.com/office/officeart/2005/8/layout/vList3"/>
    <dgm:cxn modelId="{46BA9F6F-98C2-45AD-B2EE-D45E9127DDA1}" srcId="{E0AA113C-965C-45F7-9722-E35469EB4439}" destId="{3D675DEA-EDA6-446A-A04E-4AAD2353DF18}" srcOrd="3" destOrd="0" parTransId="{B251F657-33D8-4C99-B310-11DE9F225A8F}" sibTransId="{6631FEE1-449B-437D-B1AE-A589BD5F2D52}"/>
    <dgm:cxn modelId="{7ACCE5C9-2627-4272-80E1-216A7E178304}" type="presOf" srcId="{F3812632-48D4-4C32-9EA0-15A4BDA8A2D0}" destId="{1C1CF2CA-9545-4B89-808B-F30B17D434D6}" srcOrd="0" destOrd="0" presId="urn:microsoft.com/office/officeart/2005/8/layout/vList3"/>
    <dgm:cxn modelId="{FB6AF385-DB57-4F7B-B996-E4136AF68D94}" srcId="{E0AA113C-965C-45F7-9722-E35469EB4439}" destId="{9606988F-9F34-45E4-8B23-9C55F498F2B7}" srcOrd="2" destOrd="0" parTransId="{38E11E01-7DD3-4213-8D02-425555DC4FCF}" sibTransId="{64184BE3-B4C3-4E5B-8B73-EF3FBBD2B2D9}"/>
    <dgm:cxn modelId="{EF9A836F-D143-4D3D-BAB0-D509C0E2AF8B}" type="presOf" srcId="{3D675DEA-EDA6-446A-A04E-4AAD2353DF18}" destId="{D28690DC-2AA9-444B-9261-6A737261A3B6}" srcOrd="0" destOrd="0" presId="urn:microsoft.com/office/officeart/2005/8/layout/vList3"/>
    <dgm:cxn modelId="{AAF263D2-F6AD-40B2-86AB-4494B4ACF5E5}" type="presParOf" srcId="{A92A67D8-AC8F-4E9C-8DF0-455F4F034FB9}" destId="{609B026C-08D9-4E1E-9FAB-1ADA2055F371}" srcOrd="0" destOrd="0" presId="urn:microsoft.com/office/officeart/2005/8/layout/vList3"/>
    <dgm:cxn modelId="{7F626F38-DE3F-4481-92B8-E66448194A7D}" type="presParOf" srcId="{609B026C-08D9-4E1E-9FAB-1ADA2055F371}" destId="{9679CF5B-2ECA-45B5-8E35-E01315D3A4A3}" srcOrd="0" destOrd="0" presId="urn:microsoft.com/office/officeart/2005/8/layout/vList3"/>
    <dgm:cxn modelId="{641A8447-2612-478F-B7B4-308EA70F21A1}" type="presParOf" srcId="{609B026C-08D9-4E1E-9FAB-1ADA2055F371}" destId="{1C1CF2CA-9545-4B89-808B-F30B17D434D6}" srcOrd="1" destOrd="0" presId="urn:microsoft.com/office/officeart/2005/8/layout/vList3"/>
    <dgm:cxn modelId="{79E68D78-20AB-4CE7-BDE3-59DFA2B00892}" type="presParOf" srcId="{A92A67D8-AC8F-4E9C-8DF0-455F4F034FB9}" destId="{C29DC366-74F0-449E-AC86-06CA727FC56E}" srcOrd="1" destOrd="0" presId="urn:microsoft.com/office/officeart/2005/8/layout/vList3"/>
    <dgm:cxn modelId="{6F6AC0FF-5532-4DC5-9CBF-097ADE538722}" type="presParOf" srcId="{A92A67D8-AC8F-4E9C-8DF0-455F4F034FB9}" destId="{101CDEEA-8C98-4A5D-967F-1492A3DDF1F7}" srcOrd="2" destOrd="0" presId="urn:microsoft.com/office/officeart/2005/8/layout/vList3"/>
    <dgm:cxn modelId="{D5870B05-1E62-4A20-8A78-4D203C952A02}" type="presParOf" srcId="{101CDEEA-8C98-4A5D-967F-1492A3DDF1F7}" destId="{14EC3546-EF8B-4714-B4E0-3F52BF9A48E6}" srcOrd="0" destOrd="0" presId="urn:microsoft.com/office/officeart/2005/8/layout/vList3"/>
    <dgm:cxn modelId="{551533D2-D416-42AD-A141-404744365838}" type="presParOf" srcId="{101CDEEA-8C98-4A5D-967F-1492A3DDF1F7}" destId="{39FC2235-26B6-49B6-881F-6C2509F96063}" srcOrd="1" destOrd="0" presId="urn:microsoft.com/office/officeart/2005/8/layout/vList3"/>
    <dgm:cxn modelId="{5D7C4286-9788-477D-A465-D7A17EC9664B}" type="presParOf" srcId="{A92A67D8-AC8F-4E9C-8DF0-455F4F034FB9}" destId="{359013B8-87F3-48D1-A262-51464641B929}" srcOrd="3" destOrd="0" presId="urn:microsoft.com/office/officeart/2005/8/layout/vList3"/>
    <dgm:cxn modelId="{02A71EC6-6B94-4239-95AC-CFD2C3A8E195}" type="presParOf" srcId="{A92A67D8-AC8F-4E9C-8DF0-455F4F034FB9}" destId="{46CA57EB-4EE0-4976-876B-DF6F0F2B69F1}" srcOrd="4" destOrd="0" presId="urn:microsoft.com/office/officeart/2005/8/layout/vList3"/>
    <dgm:cxn modelId="{1CC276FB-F6B0-42A4-B779-DC21E6074149}" type="presParOf" srcId="{46CA57EB-4EE0-4976-876B-DF6F0F2B69F1}" destId="{A03D535F-8D6A-4DCF-B7FF-0CF1038F099F}" srcOrd="0" destOrd="0" presId="urn:microsoft.com/office/officeart/2005/8/layout/vList3"/>
    <dgm:cxn modelId="{9A65F24B-D0A2-4FD7-B645-D031CE41B0FC}" type="presParOf" srcId="{46CA57EB-4EE0-4976-876B-DF6F0F2B69F1}" destId="{F929EE92-8EF1-45E1-89E6-E70A742AF7B4}" srcOrd="1" destOrd="0" presId="urn:microsoft.com/office/officeart/2005/8/layout/vList3"/>
    <dgm:cxn modelId="{BA578313-AF3E-4216-A933-444540CC42E0}" type="presParOf" srcId="{A92A67D8-AC8F-4E9C-8DF0-455F4F034FB9}" destId="{F97821CC-A612-4BB4-A0FE-247448972AAD}" srcOrd="5" destOrd="0" presId="urn:microsoft.com/office/officeart/2005/8/layout/vList3"/>
    <dgm:cxn modelId="{52024B66-BD91-49EF-8A6A-B2C2555DAE70}" type="presParOf" srcId="{A92A67D8-AC8F-4E9C-8DF0-455F4F034FB9}" destId="{CCC0D806-EA3A-485C-B8A9-9E288CCB6394}" srcOrd="6" destOrd="0" presId="urn:microsoft.com/office/officeart/2005/8/layout/vList3"/>
    <dgm:cxn modelId="{00B37602-9C05-4782-978E-44FADB542AA8}" type="presParOf" srcId="{CCC0D806-EA3A-485C-B8A9-9E288CCB6394}" destId="{FBDFA2BC-D32B-4A7B-9030-09E5A273EDA3}" srcOrd="0" destOrd="0" presId="urn:microsoft.com/office/officeart/2005/8/layout/vList3"/>
    <dgm:cxn modelId="{726C71A7-A453-45A1-A566-05CDF165799E}" type="presParOf" srcId="{CCC0D806-EA3A-485C-B8A9-9E288CCB6394}" destId="{D28690DC-2AA9-444B-9261-6A737261A3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7A427-653A-4AEA-82B7-A0F2EE0BB2D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13157D08-0C66-4244-B6C9-8B6D45C0D9E4}">
      <dgm:prSet/>
      <dgm:spPr/>
      <dgm:t>
        <a:bodyPr/>
        <a:lstStyle/>
        <a:p>
          <a:pPr algn="ctr" rtl="0"/>
          <a:r>
            <a:rPr lang="pt-BR" dirty="0" smtClean="0"/>
            <a:t>“Já sei tudo sobre esse assunto, então partiu jogar paciência</a:t>
          </a:r>
        </a:p>
        <a:p>
          <a:pPr algn="ctr" rtl="0"/>
          <a:r>
            <a:rPr lang="pt-BR" dirty="0" smtClean="0"/>
            <a:t>na hora que professor for explicar”</a:t>
          </a:r>
          <a:endParaRPr lang="pt-BR" dirty="0"/>
        </a:p>
      </dgm:t>
    </dgm:pt>
    <dgm:pt modelId="{76078251-6AFE-46C9-A64F-AE5C88511CFF}" type="parTrans" cxnId="{4F47D562-07EE-4432-9662-7928903BDC56}">
      <dgm:prSet/>
      <dgm:spPr/>
      <dgm:t>
        <a:bodyPr/>
        <a:lstStyle/>
        <a:p>
          <a:endParaRPr lang="pt-BR"/>
        </a:p>
      </dgm:t>
    </dgm:pt>
    <dgm:pt modelId="{D4BE4A51-021E-4779-B692-67EC5FF51AAF}" type="sibTrans" cxnId="{4F47D562-07EE-4432-9662-7928903BDC56}">
      <dgm:prSet/>
      <dgm:spPr/>
      <dgm:t>
        <a:bodyPr/>
        <a:lstStyle/>
        <a:p>
          <a:endParaRPr lang="pt-BR"/>
        </a:p>
      </dgm:t>
    </dgm:pt>
    <dgm:pt modelId="{E43D7987-05F2-44C0-B4A5-FA0A98204BFC}" type="pres">
      <dgm:prSet presAssocID="{62D7A427-653A-4AEA-82B7-A0F2EE0BB2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4FE75FE-0ED5-4402-88CF-A781471CC966}" type="pres">
      <dgm:prSet presAssocID="{13157D08-0C66-4244-B6C9-8B6D45C0D9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47D562-07EE-4432-9662-7928903BDC56}" srcId="{62D7A427-653A-4AEA-82B7-A0F2EE0BB2D0}" destId="{13157D08-0C66-4244-B6C9-8B6D45C0D9E4}" srcOrd="0" destOrd="0" parTransId="{76078251-6AFE-46C9-A64F-AE5C88511CFF}" sibTransId="{D4BE4A51-021E-4779-B692-67EC5FF51AAF}"/>
    <dgm:cxn modelId="{2FB81BB5-09BD-4168-8A4E-7453A779EA6D}" type="presOf" srcId="{13157D08-0C66-4244-B6C9-8B6D45C0D9E4}" destId="{B4FE75FE-0ED5-4402-88CF-A781471CC966}" srcOrd="0" destOrd="0" presId="urn:microsoft.com/office/officeart/2005/8/layout/vList2"/>
    <dgm:cxn modelId="{E5FA9D4B-A808-434B-ADA0-D91968EA37A0}" type="presOf" srcId="{62D7A427-653A-4AEA-82B7-A0F2EE0BB2D0}" destId="{E43D7987-05F2-44C0-B4A5-FA0A98204BFC}" srcOrd="0" destOrd="0" presId="urn:microsoft.com/office/officeart/2005/8/layout/vList2"/>
    <dgm:cxn modelId="{08CCD363-E688-4C4D-865E-135E59F2FC84}" type="presParOf" srcId="{E43D7987-05F2-44C0-B4A5-FA0A98204BFC}" destId="{B4FE75FE-0ED5-4402-88CF-A781471CC9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4BE494-427F-4C90-A899-2B0EB2B53BE9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6D46F343-9BBC-4BD0-9908-476477259FBA}">
      <dgm:prSet custT="1"/>
      <dgm:spPr/>
      <dgm:t>
        <a:bodyPr/>
        <a:lstStyle/>
        <a:p>
          <a:pPr rtl="0"/>
          <a:r>
            <a:rPr lang="pt-BR" sz="3600" dirty="0" smtClean="0"/>
            <a:t>Unidade I – Manual VisuAlg</a:t>
          </a:r>
          <a:endParaRPr lang="pt-BR" sz="3600" dirty="0"/>
        </a:p>
      </dgm:t>
    </dgm:pt>
    <dgm:pt modelId="{93A742E4-DAE5-45C5-9F50-BE251B489CE2}" type="parTrans" cxnId="{093420B9-9E16-454C-B6A5-CADC0FA35465}">
      <dgm:prSet/>
      <dgm:spPr/>
      <dgm:t>
        <a:bodyPr/>
        <a:lstStyle/>
        <a:p>
          <a:endParaRPr lang="pt-BR"/>
        </a:p>
      </dgm:t>
    </dgm:pt>
    <dgm:pt modelId="{9C9949B1-DC3C-4444-B499-B23E8EACD350}" type="sibTrans" cxnId="{093420B9-9E16-454C-B6A5-CADC0FA35465}">
      <dgm:prSet/>
      <dgm:spPr/>
      <dgm:t>
        <a:bodyPr/>
        <a:lstStyle/>
        <a:p>
          <a:endParaRPr lang="pt-BR"/>
        </a:p>
      </dgm:t>
    </dgm:pt>
    <dgm:pt modelId="{21E1D1D7-6AEB-41BE-B5CA-D32F1D3CD180}" type="pres">
      <dgm:prSet presAssocID="{5E4BE494-427F-4C90-A899-2B0EB2B53BE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875070-0675-4B86-85CD-1591F8BE9A37}" type="pres">
      <dgm:prSet presAssocID="{5E4BE494-427F-4C90-A899-2B0EB2B53BE9}" presName="arrow" presStyleLbl="bgShp" presStyleIdx="0" presStyleCnt="1"/>
      <dgm:spPr/>
    </dgm:pt>
    <dgm:pt modelId="{F646148F-135D-4F28-9433-492B93AC54DD}" type="pres">
      <dgm:prSet presAssocID="{5E4BE494-427F-4C90-A899-2B0EB2B53BE9}" presName="linearProcess" presStyleCnt="0"/>
      <dgm:spPr/>
    </dgm:pt>
    <dgm:pt modelId="{BF0A67C3-81A3-4836-A88C-62ED910DEC62}" type="pres">
      <dgm:prSet presAssocID="{6D46F343-9BBC-4BD0-9908-476477259FBA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D69725D-39C2-4F5A-BD0B-B0F8175124AF}" type="presOf" srcId="{6D46F343-9BBC-4BD0-9908-476477259FBA}" destId="{BF0A67C3-81A3-4836-A88C-62ED910DEC62}" srcOrd="0" destOrd="0" presId="urn:microsoft.com/office/officeart/2005/8/layout/hProcess9"/>
    <dgm:cxn modelId="{093420B9-9E16-454C-B6A5-CADC0FA35465}" srcId="{5E4BE494-427F-4C90-A899-2B0EB2B53BE9}" destId="{6D46F343-9BBC-4BD0-9908-476477259FBA}" srcOrd="0" destOrd="0" parTransId="{93A742E4-DAE5-45C5-9F50-BE251B489CE2}" sibTransId="{9C9949B1-DC3C-4444-B499-B23E8EACD350}"/>
    <dgm:cxn modelId="{231B2991-861C-4E8A-9B91-288194D28238}" type="presOf" srcId="{5E4BE494-427F-4C90-A899-2B0EB2B53BE9}" destId="{21E1D1D7-6AEB-41BE-B5CA-D32F1D3CD180}" srcOrd="0" destOrd="0" presId="urn:microsoft.com/office/officeart/2005/8/layout/hProcess9"/>
    <dgm:cxn modelId="{A96025AA-B270-4B7A-9715-0064CF392B0C}" type="presParOf" srcId="{21E1D1D7-6AEB-41BE-B5CA-D32F1D3CD180}" destId="{76875070-0675-4B86-85CD-1591F8BE9A37}" srcOrd="0" destOrd="0" presId="urn:microsoft.com/office/officeart/2005/8/layout/hProcess9"/>
    <dgm:cxn modelId="{92675969-05C9-4089-A0C8-09D119EA89C4}" type="presParOf" srcId="{21E1D1D7-6AEB-41BE-B5CA-D32F1D3CD180}" destId="{F646148F-135D-4F28-9433-492B93AC54DD}" srcOrd="1" destOrd="0" presId="urn:microsoft.com/office/officeart/2005/8/layout/hProcess9"/>
    <dgm:cxn modelId="{5CBEEE26-9EFF-457D-8C84-C087F189B607}" type="presParOf" srcId="{F646148F-135D-4F28-9433-492B93AC54DD}" destId="{BF0A67C3-81A3-4836-A88C-62ED910DEC6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503DE5-14DF-4664-8E44-247E5EF5B3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5FA11C1-3E55-47BA-9D81-EF465D62ED7F}">
      <dgm:prSet/>
      <dgm:spPr/>
      <dgm:t>
        <a:bodyPr/>
        <a:lstStyle/>
        <a:p>
          <a:pPr rtl="0"/>
          <a:r>
            <a:rPr lang="pt-BR" dirty="0" smtClean="0"/>
            <a:t>Visualg</a:t>
          </a:r>
          <a:endParaRPr lang="pt-BR" dirty="0"/>
        </a:p>
      </dgm:t>
    </dgm:pt>
    <dgm:pt modelId="{9C31B792-D58D-4D74-80CE-3E24E6D62BA7}" type="parTrans" cxnId="{1808F69D-27FB-414F-B19C-269EBEB26C5E}">
      <dgm:prSet/>
      <dgm:spPr/>
      <dgm:t>
        <a:bodyPr/>
        <a:lstStyle/>
        <a:p>
          <a:endParaRPr lang="pt-BR"/>
        </a:p>
      </dgm:t>
    </dgm:pt>
    <dgm:pt modelId="{22FCACBC-44B5-496A-BF62-7928A2E73EC8}" type="sibTrans" cxnId="{1808F69D-27FB-414F-B19C-269EBEB26C5E}">
      <dgm:prSet/>
      <dgm:spPr/>
      <dgm:t>
        <a:bodyPr/>
        <a:lstStyle/>
        <a:p>
          <a:endParaRPr lang="pt-BR"/>
        </a:p>
      </dgm:t>
    </dgm:pt>
    <dgm:pt modelId="{40089676-CD80-4AC8-82E5-E4DA592071A2}">
      <dgm:prSet/>
      <dgm:spPr/>
      <dgm:t>
        <a:bodyPr/>
        <a:lstStyle/>
        <a:p>
          <a:pPr rtl="0"/>
          <a:r>
            <a:rPr lang="pt-BR" dirty="0" smtClean="0"/>
            <a:t>Uma linguagem mais simples</a:t>
          </a:r>
          <a:endParaRPr lang="pt-BR" dirty="0"/>
        </a:p>
      </dgm:t>
    </dgm:pt>
    <dgm:pt modelId="{DBDC863F-2085-4F92-8F5A-A8087B418251}" type="parTrans" cxnId="{F1960909-D4FC-4852-A339-8BBDDA71CA0F}">
      <dgm:prSet/>
      <dgm:spPr/>
      <dgm:t>
        <a:bodyPr/>
        <a:lstStyle/>
        <a:p>
          <a:endParaRPr lang="pt-BR"/>
        </a:p>
      </dgm:t>
    </dgm:pt>
    <dgm:pt modelId="{FB4A98EA-9CA2-4179-BF8C-83E734DA11F0}" type="sibTrans" cxnId="{F1960909-D4FC-4852-A339-8BBDDA71CA0F}">
      <dgm:prSet/>
      <dgm:spPr/>
      <dgm:t>
        <a:bodyPr/>
        <a:lstStyle/>
        <a:p>
          <a:endParaRPr lang="pt-BR"/>
        </a:p>
      </dgm:t>
    </dgm:pt>
    <dgm:pt modelId="{B08B43D2-9A99-414E-BC6B-F4E5182DE17A}">
      <dgm:prSet/>
      <dgm:spPr/>
      <dgm:t>
        <a:bodyPr/>
        <a:lstStyle/>
        <a:p>
          <a:pPr rtl="0"/>
          <a:r>
            <a:rPr lang="pt-BR" dirty="0" smtClean="0"/>
            <a:t>Com ela princípios básicos da programação ficam mais fáceis de explicar</a:t>
          </a:r>
          <a:endParaRPr lang="pt-BR" dirty="0"/>
        </a:p>
      </dgm:t>
    </dgm:pt>
    <dgm:pt modelId="{B927484F-4600-475D-90BF-ACED69D4EEEB}" type="parTrans" cxnId="{47A3991A-6535-4BB9-990A-5AFF52681EAB}">
      <dgm:prSet/>
      <dgm:spPr/>
      <dgm:t>
        <a:bodyPr/>
        <a:lstStyle/>
        <a:p>
          <a:endParaRPr lang="pt-BR"/>
        </a:p>
      </dgm:t>
    </dgm:pt>
    <dgm:pt modelId="{41D1DDB4-CFFA-4DD8-85FD-E459608FF11B}" type="sibTrans" cxnId="{47A3991A-6535-4BB9-990A-5AFF52681EAB}">
      <dgm:prSet/>
      <dgm:spPr/>
      <dgm:t>
        <a:bodyPr/>
        <a:lstStyle/>
        <a:p>
          <a:endParaRPr lang="pt-BR"/>
        </a:p>
      </dgm:t>
    </dgm:pt>
    <dgm:pt modelId="{861F2A53-3421-4B68-A695-B982F4309C06}">
      <dgm:prSet/>
      <dgm:spPr/>
      <dgm:t>
        <a:bodyPr/>
        <a:lstStyle/>
        <a:p>
          <a:pPr rtl="0"/>
          <a:r>
            <a:rPr lang="pt-BR" smtClean="0"/>
            <a:t>É capaz de simular o que acontece na tela do computador com os famoso dados de entrada e saída.</a:t>
          </a:r>
          <a:endParaRPr lang="pt-BR"/>
        </a:p>
      </dgm:t>
    </dgm:pt>
    <dgm:pt modelId="{E1BD37AD-7C3C-49E1-B8F2-1DE5C0F75F93}" type="parTrans" cxnId="{1AF197E4-730D-454E-B5D5-09C939AAF316}">
      <dgm:prSet/>
      <dgm:spPr/>
      <dgm:t>
        <a:bodyPr/>
        <a:lstStyle/>
        <a:p>
          <a:endParaRPr lang="pt-BR"/>
        </a:p>
      </dgm:t>
    </dgm:pt>
    <dgm:pt modelId="{BF33E517-D649-4202-8338-845272590F82}" type="sibTrans" cxnId="{1AF197E4-730D-454E-B5D5-09C939AAF316}">
      <dgm:prSet/>
      <dgm:spPr/>
      <dgm:t>
        <a:bodyPr/>
        <a:lstStyle/>
        <a:p>
          <a:endParaRPr lang="pt-BR"/>
        </a:p>
      </dgm:t>
    </dgm:pt>
    <dgm:pt modelId="{03DDF272-D6F6-4AA1-B698-A4DB25D68CF5}">
      <dgm:prSet/>
      <dgm:spPr/>
      <dgm:t>
        <a:bodyPr/>
        <a:lstStyle/>
        <a:p>
          <a:pPr rtl="0"/>
          <a:r>
            <a:rPr lang="pt-BR" dirty="0" smtClean="0"/>
            <a:t>Recursos como timer, passo a passo e tabela de </a:t>
          </a:r>
          <a:r>
            <a:rPr lang="pt-BR" dirty="0" smtClean="0"/>
            <a:t>valores (Teste de mesa)</a:t>
          </a:r>
          <a:endParaRPr lang="pt-BR" dirty="0"/>
        </a:p>
      </dgm:t>
    </dgm:pt>
    <dgm:pt modelId="{6CFB2E28-9637-47DF-A586-563F4C3DA55B}" type="parTrans" cxnId="{042D32A6-C29A-4053-AFC7-47A57E4C6E4B}">
      <dgm:prSet/>
      <dgm:spPr/>
      <dgm:t>
        <a:bodyPr/>
        <a:lstStyle/>
        <a:p>
          <a:endParaRPr lang="pt-BR"/>
        </a:p>
      </dgm:t>
    </dgm:pt>
    <dgm:pt modelId="{612AE4FF-27F3-46E1-B27E-3C2545E58B13}" type="sibTrans" cxnId="{042D32A6-C29A-4053-AFC7-47A57E4C6E4B}">
      <dgm:prSet/>
      <dgm:spPr/>
      <dgm:t>
        <a:bodyPr/>
        <a:lstStyle/>
        <a:p>
          <a:endParaRPr lang="pt-BR"/>
        </a:p>
      </dgm:t>
    </dgm:pt>
    <dgm:pt modelId="{394FE3CE-B503-43A1-8513-60CE4B0238F4}" type="pres">
      <dgm:prSet presAssocID="{34503DE5-14DF-4664-8E44-247E5EF5B3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5C10C32-F48F-4DBE-A106-E2AB3A7CB314}" type="pres">
      <dgm:prSet presAssocID="{75FA11C1-3E55-47BA-9D81-EF465D62ED7F}" presName="hierRoot1" presStyleCnt="0">
        <dgm:presLayoutVars>
          <dgm:hierBranch val="init"/>
        </dgm:presLayoutVars>
      </dgm:prSet>
      <dgm:spPr/>
    </dgm:pt>
    <dgm:pt modelId="{6A38AF0D-7EED-4EFA-AFE3-9DE93D3A226D}" type="pres">
      <dgm:prSet presAssocID="{75FA11C1-3E55-47BA-9D81-EF465D62ED7F}" presName="rootComposite1" presStyleCnt="0"/>
      <dgm:spPr/>
    </dgm:pt>
    <dgm:pt modelId="{E9C45856-8E08-4599-AF30-E377705D4A02}" type="pres">
      <dgm:prSet presAssocID="{75FA11C1-3E55-47BA-9D81-EF465D62ED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E1876A-C69E-4394-97A6-FA33BE86CFDE}" type="pres">
      <dgm:prSet presAssocID="{75FA11C1-3E55-47BA-9D81-EF465D62ED7F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8C99708-96B8-4589-B539-9F316A00C7D9}" type="pres">
      <dgm:prSet presAssocID="{75FA11C1-3E55-47BA-9D81-EF465D62ED7F}" presName="hierChild2" presStyleCnt="0"/>
      <dgm:spPr/>
    </dgm:pt>
    <dgm:pt modelId="{B86EAD73-6CFB-4C69-B189-D2F395FA916B}" type="pres">
      <dgm:prSet presAssocID="{DBDC863F-2085-4F92-8F5A-A8087B418251}" presName="Name37" presStyleLbl="parChTrans1D2" presStyleIdx="0" presStyleCnt="4"/>
      <dgm:spPr/>
      <dgm:t>
        <a:bodyPr/>
        <a:lstStyle/>
        <a:p>
          <a:endParaRPr lang="pt-BR"/>
        </a:p>
      </dgm:t>
    </dgm:pt>
    <dgm:pt modelId="{F8884993-B7D0-4AC7-94BA-7535942D5F33}" type="pres">
      <dgm:prSet presAssocID="{40089676-CD80-4AC8-82E5-E4DA592071A2}" presName="hierRoot2" presStyleCnt="0">
        <dgm:presLayoutVars>
          <dgm:hierBranch val="init"/>
        </dgm:presLayoutVars>
      </dgm:prSet>
      <dgm:spPr/>
    </dgm:pt>
    <dgm:pt modelId="{6826BFC3-8B2B-4275-BA98-8DEA9E694F66}" type="pres">
      <dgm:prSet presAssocID="{40089676-CD80-4AC8-82E5-E4DA592071A2}" presName="rootComposite" presStyleCnt="0"/>
      <dgm:spPr/>
    </dgm:pt>
    <dgm:pt modelId="{F41A05D7-A170-48C9-84A7-DA69997D93FE}" type="pres">
      <dgm:prSet presAssocID="{40089676-CD80-4AC8-82E5-E4DA592071A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0CC4E7-D15A-44A7-94AF-385DC50EDB3D}" type="pres">
      <dgm:prSet presAssocID="{40089676-CD80-4AC8-82E5-E4DA592071A2}" presName="rootConnector" presStyleLbl="node2" presStyleIdx="0" presStyleCnt="4"/>
      <dgm:spPr/>
      <dgm:t>
        <a:bodyPr/>
        <a:lstStyle/>
        <a:p>
          <a:endParaRPr lang="pt-BR"/>
        </a:p>
      </dgm:t>
    </dgm:pt>
    <dgm:pt modelId="{906A9FCB-627A-469D-ABC1-A4A5B222B3DD}" type="pres">
      <dgm:prSet presAssocID="{40089676-CD80-4AC8-82E5-E4DA592071A2}" presName="hierChild4" presStyleCnt="0"/>
      <dgm:spPr/>
    </dgm:pt>
    <dgm:pt modelId="{5B209BC7-801D-402C-840A-33F99EFF0FD6}" type="pres">
      <dgm:prSet presAssocID="{40089676-CD80-4AC8-82E5-E4DA592071A2}" presName="hierChild5" presStyleCnt="0"/>
      <dgm:spPr/>
    </dgm:pt>
    <dgm:pt modelId="{BED8A89C-B723-40DB-9449-095E66E24657}" type="pres">
      <dgm:prSet presAssocID="{B927484F-4600-475D-90BF-ACED69D4EEEB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A339817-497E-4396-BAC8-E0A601DFFFAE}" type="pres">
      <dgm:prSet presAssocID="{B08B43D2-9A99-414E-BC6B-F4E5182DE17A}" presName="hierRoot2" presStyleCnt="0">
        <dgm:presLayoutVars>
          <dgm:hierBranch val="init"/>
        </dgm:presLayoutVars>
      </dgm:prSet>
      <dgm:spPr/>
    </dgm:pt>
    <dgm:pt modelId="{E3F4B3D2-E24C-40D6-AF8E-A5C57E88D617}" type="pres">
      <dgm:prSet presAssocID="{B08B43D2-9A99-414E-BC6B-F4E5182DE17A}" presName="rootComposite" presStyleCnt="0"/>
      <dgm:spPr/>
    </dgm:pt>
    <dgm:pt modelId="{47C95022-62F0-4975-8A0B-0B890429CD3C}" type="pres">
      <dgm:prSet presAssocID="{B08B43D2-9A99-414E-BC6B-F4E5182DE17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59EEC-917F-4CF8-A551-2F46922B333B}" type="pres">
      <dgm:prSet presAssocID="{B08B43D2-9A99-414E-BC6B-F4E5182DE17A}" presName="rootConnector" presStyleLbl="node2" presStyleIdx="1" presStyleCnt="4"/>
      <dgm:spPr/>
      <dgm:t>
        <a:bodyPr/>
        <a:lstStyle/>
        <a:p>
          <a:endParaRPr lang="pt-BR"/>
        </a:p>
      </dgm:t>
    </dgm:pt>
    <dgm:pt modelId="{EB572086-E570-43F2-936D-05E3817864A9}" type="pres">
      <dgm:prSet presAssocID="{B08B43D2-9A99-414E-BC6B-F4E5182DE17A}" presName="hierChild4" presStyleCnt="0"/>
      <dgm:spPr/>
    </dgm:pt>
    <dgm:pt modelId="{93BBA3D5-3FB6-4CCC-B16A-803CDBC53C31}" type="pres">
      <dgm:prSet presAssocID="{B08B43D2-9A99-414E-BC6B-F4E5182DE17A}" presName="hierChild5" presStyleCnt="0"/>
      <dgm:spPr/>
    </dgm:pt>
    <dgm:pt modelId="{36BF3D94-66F0-448E-92E0-4A92C6DF4D70}" type="pres">
      <dgm:prSet presAssocID="{E1BD37AD-7C3C-49E1-B8F2-1DE5C0F75F93}" presName="Name37" presStyleLbl="parChTrans1D2" presStyleIdx="2" presStyleCnt="4"/>
      <dgm:spPr/>
      <dgm:t>
        <a:bodyPr/>
        <a:lstStyle/>
        <a:p>
          <a:endParaRPr lang="pt-BR"/>
        </a:p>
      </dgm:t>
    </dgm:pt>
    <dgm:pt modelId="{321722E9-D0FF-4560-9DA3-8AA34DDFB869}" type="pres">
      <dgm:prSet presAssocID="{861F2A53-3421-4B68-A695-B982F4309C06}" presName="hierRoot2" presStyleCnt="0">
        <dgm:presLayoutVars>
          <dgm:hierBranch val="init"/>
        </dgm:presLayoutVars>
      </dgm:prSet>
      <dgm:spPr/>
    </dgm:pt>
    <dgm:pt modelId="{E2E4449F-D617-4ECB-AEC4-71B6142DB000}" type="pres">
      <dgm:prSet presAssocID="{861F2A53-3421-4B68-A695-B982F4309C06}" presName="rootComposite" presStyleCnt="0"/>
      <dgm:spPr/>
    </dgm:pt>
    <dgm:pt modelId="{84679077-E701-4974-9563-4F0011F7EE55}" type="pres">
      <dgm:prSet presAssocID="{861F2A53-3421-4B68-A695-B982F4309C0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C39A96-EAF3-4DB9-9390-886809CD014F}" type="pres">
      <dgm:prSet presAssocID="{861F2A53-3421-4B68-A695-B982F4309C06}" presName="rootConnector" presStyleLbl="node2" presStyleIdx="2" presStyleCnt="4"/>
      <dgm:spPr/>
      <dgm:t>
        <a:bodyPr/>
        <a:lstStyle/>
        <a:p>
          <a:endParaRPr lang="pt-BR"/>
        </a:p>
      </dgm:t>
    </dgm:pt>
    <dgm:pt modelId="{2644CAD8-FE06-475B-97C8-53B7FADC2458}" type="pres">
      <dgm:prSet presAssocID="{861F2A53-3421-4B68-A695-B982F4309C06}" presName="hierChild4" presStyleCnt="0"/>
      <dgm:spPr/>
    </dgm:pt>
    <dgm:pt modelId="{74EACA78-A52A-4577-817C-39B5D531A353}" type="pres">
      <dgm:prSet presAssocID="{861F2A53-3421-4B68-A695-B982F4309C06}" presName="hierChild5" presStyleCnt="0"/>
      <dgm:spPr/>
    </dgm:pt>
    <dgm:pt modelId="{10D74D3A-74A6-4564-86A9-D1521F5F84FB}" type="pres">
      <dgm:prSet presAssocID="{6CFB2E28-9637-47DF-A586-563F4C3DA55B}" presName="Name37" presStyleLbl="parChTrans1D2" presStyleIdx="3" presStyleCnt="4"/>
      <dgm:spPr/>
      <dgm:t>
        <a:bodyPr/>
        <a:lstStyle/>
        <a:p>
          <a:endParaRPr lang="pt-BR"/>
        </a:p>
      </dgm:t>
    </dgm:pt>
    <dgm:pt modelId="{6FC3C8F1-8EEE-4885-874C-A11EF2BE6CED}" type="pres">
      <dgm:prSet presAssocID="{03DDF272-D6F6-4AA1-B698-A4DB25D68CF5}" presName="hierRoot2" presStyleCnt="0">
        <dgm:presLayoutVars>
          <dgm:hierBranch val="init"/>
        </dgm:presLayoutVars>
      </dgm:prSet>
      <dgm:spPr/>
    </dgm:pt>
    <dgm:pt modelId="{38C1D22D-5C9B-436A-9572-C2224014EE3C}" type="pres">
      <dgm:prSet presAssocID="{03DDF272-D6F6-4AA1-B698-A4DB25D68CF5}" presName="rootComposite" presStyleCnt="0"/>
      <dgm:spPr/>
    </dgm:pt>
    <dgm:pt modelId="{5766E1FB-6F8A-407E-A118-17D243E78D1B}" type="pres">
      <dgm:prSet presAssocID="{03DDF272-D6F6-4AA1-B698-A4DB25D68CF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AE212A-CD7A-4B6D-98DF-F6D22CABAD90}" type="pres">
      <dgm:prSet presAssocID="{03DDF272-D6F6-4AA1-B698-A4DB25D68CF5}" presName="rootConnector" presStyleLbl="node2" presStyleIdx="3" presStyleCnt="4"/>
      <dgm:spPr/>
      <dgm:t>
        <a:bodyPr/>
        <a:lstStyle/>
        <a:p>
          <a:endParaRPr lang="pt-BR"/>
        </a:p>
      </dgm:t>
    </dgm:pt>
    <dgm:pt modelId="{639EF3B1-C93D-42D1-8A21-17EAEFA1E66D}" type="pres">
      <dgm:prSet presAssocID="{03DDF272-D6F6-4AA1-B698-A4DB25D68CF5}" presName="hierChild4" presStyleCnt="0"/>
      <dgm:spPr/>
    </dgm:pt>
    <dgm:pt modelId="{2BDCBBCA-9D82-49ED-ABE8-24C04A0C898A}" type="pres">
      <dgm:prSet presAssocID="{03DDF272-D6F6-4AA1-B698-A4DB25D68CF5}" presName="hierChild5" presStyleCnt="0"/>
      <dgm:spPr/>
    </dgm:pt>
    <dgm:pt modelId="{27F83233-7C16-4E8F-8AAE-AE10870CA088}" type="pres">
      <dgm:prSet presAssocID="{75FA11C1-3E55-47BA-9D81-EF465D62ED7F}" presName="hierChild3" presStyleCnt="0"/>
      <dgm:spPr/>
    </dgm:pt>
  </dgm:ptLst>
  <dgm:cxnLst>
    <dgm:cxn modelId="{14511F68-09E2-4C03-A46F-E615281CC71D}" type="presOf" srcId="{75FA11C1-3E55-47BA-9D81-EF465D62ED7F}" destId="{E9C45856-8E08-4599-AF30-E377705D4A02}" srcOrd="0" destOrd="0" presId="urn:microsoft.com/office/officeart/2005/8/layout/orgChart1"/>
    <dgm:cxn modelId="{1AF197E4-730D-454E-B5D5-09C939AAF316}" srcId="{75FA11C1-3E55-47BA-9D81-EF465D62ED7F}" destId="{861F2A53-3421-4B68-A695-B982F4309C06}" srcOrd="2" destOrd="0" parTransId="{E1BD37AD-7C3C-49E1-B8F2-1DE5C0F75F93}" sibTransId="{BF33E517-D649-4202-8338-845272590F82}"/>
    <dgm:cxn modelId="{1808F69D-27FB-414F-B19C-269EBEB26C5E}" srcId="{34503DE5-14DF-4664-8E44-247E5EF5B31E}" destId="{75FA11C1-3E55-47BA-9D81-EF465D62ED7F}" srcOrd="0" destOrd="0" parTransId="{9C31B792-D58D-4D74-80CE-3E24E6D62BA7}" sibTransId="{22FCACBC-44B5-496A-BF62-7928A2E73EC8}"/>
    <dgm:cxn modelId="{E7EC38B7-9CCA-4932-A11C-9F532C9C05C0}" type="presOf" srcId="{861F2A53-3421-4B68-A695-B982F4309C06}" destId="{84679077-E701-4974-9563-4F0011F7EE55}" srcOrd="0" destOrd="0" presId="urn:microsoft.com/office/officeart/2005/8/layout/orgChart1"/>
    <dgm:cxn modelId="{10B571DD-EBA3-4802-84F4-70FD2D804B4B}" type="presOf" srcId="{6CFB2E28-9637-47DF-A586-563F4C3DA55B}" destId="{10D74D3A-74A6-4564-86A9-D1521F5F84FB}" srcOrd="0" destOrd="0" presId="urn:microsoft.com/office/officeart/2005/8/layout/orgChart1"/>
    <dgm:cxn modelId="{32902164-8F3C-41B3-A66E-52F3DFAB5A48}" type="presOf" srcId="{34503DE5-14DF-4664-8E44-247E5EF5B31E}" destId="{394FE3CE-B503-43A1-8513-60CE4B0238F4}" srcOrd="0" destOrd="0" presId="urn:microsoft.com/office/officeart/2005/8/layout/orgChart1"/>
    <dgm:cxn modelId="{0115AA34-B9C0-45D7-A2A5-02FA415A587E}" type="presOf" srcId="{E1BD37AD-7C3C-49E1-B8F2-1DE5C0F75F93}" destId="{36BF3D94-66F0-448E-92E0-4A92C6DF4D70}" srcOrd="0" destOrd="0" presId="urn:microsoft.com/office/officeart/2005/8/layout/orgChart1"/>
    <dgm:cxn modelId="{684ECFC9-A3E1-415E-AF6D-61E9D6BDB97A}" type="presOf" srcId="{861F2A53-3421-4B68-A695-B982F4309C06}" destId="{16C39A96-EAF3-4DB9-9390-886809CD014F}" srcOrd="1" destOrd="0" presId="urn:microsoft.com/office/officeart/2005/8/layout/orgChart1"/>
    <dgm:cxn modelId="{5EA05682-78D8-427F-8DBD-A7E13BD44A3C}" type="presOf" srcId="{40089676-CD80-4AC8-82E5-E4DA592071A2}" destId="{E90CC4E7-D15A-44A7-94AF-385DC50EDB3D}" srcOrd="1" destOrd="0" presId="urn:microsoft.com/office/officeart/2005/8/layout/orgChart1"/>
    <dgm:cxn modelId="{D7809B35-15E3-4D00-8863-FFDCB9E2417E}" type="presOf" srcId="{75FA11C1-3E55-47BA-9D81-EF465D62ED7F}" destId="{F4E1876A-C69E-4394-97A6-FA33BE86CFDE}" srcOrd="1" destOrd="0" presId="urn:microsoft.com/office/officeart/2005/8/layout/orgChart1"/>
    <dgm:cxn modelId="{19971CD2-864A-4270-8966-5B49C2B2A18B}" type="presOf" srcId="{40089676-CD80-4AC8-82E5-E4DA592071A2}" destId="{F41A05D7-A170-48C9-84A7-DA69997D93FE}" srcOrd="0" destOrd="0" presId="urn:microsoft.com/office/officeart/2005/8/layout/orgChart1"/>
    <dgm:cxn modelId="{339449B9-4B8F-43D1-958D-1EB6782A66D5}" type="presOf" srcId="{03DDF272-D6F6-4AA1-B698-A4DB25D68CF5}" destId="{5766E1FB-6F8A-407E-A118-17D243E78D1B}" srcOrd="0" destOrd="0" presId="urn:microsoft.com/office/officeart/2005/8/layout/orgChart1"/>
    <dgm:cxn modelId="{455CC364-9BA4-4B9B-9780-22EA5994F928}" type="presOf" srcId="{B08B43D2-9A99-414E-BC6B-F4E5182DE17A}" destId="{94C59EEC-917F-4CF8-A551-2F46922B333B}" srcOrd="1" destOrd="0" presId="urn:microsoft.com/office/officeart/2005/8/layout/orgChart1"/>
    <dgm:cxn modelId="{F1960909-D4FC-4852-A339-8BBDDA71CA0F}" srcId="{75FA11C1-3E55-47BA-9D81-EF465D62ED7F}" destId="{40089676-CD80-4AC8-82E5-E4DA592071A2}" srcOrd="0" destOrd="0" parTransId="{DBDC863F-2085-4F92-8F5A-A8087B418251}" sibTransId="{FB4A98EA-9CA2-4179-BF8C-83E734DA11F0}"/>
    <dgm:cxn modelId="{042D32A6-C29A-4053-AFC7-47A57E4C6E4B}" srcId="{75FA11C1-3E55-47BA-9D81-EF465D62ED7F}" destId="{03DDF272-D6F6-4AA1-B698-A4DB25D68CF5}" srcOrd="3" destOrd="0" parTransId="{6CFB2E28-9637-47DF-A586-563F4C3DA55B}" sibTransId="{612AE4FF-27F3-46E1-B27E-3C2545E58B13}"/>
    <dgm:cxn modelId="{72DBB390-8716-44C2-ADDE-1AE359C8DC2C}" type="presOf" srcId="{B927484F-4600-475D-90BF-ACED69D4EEEB}" destId="{BED8A89C-B723-40DB-9449-095E66E24657}" srcOrd="0" destOrd="0" presId="urn:microsoft.com/office/officeart/2005/8/layout/orgChart1"/>
    <dgm:cxn modelId="{E4A8CBB6-8FD4-49B6-ABD4-CF7F0D42ABE2}" type="presOf" srcId="{DBDC863F-2085-4F92-8F5A-A8087B418251}" destId="{B86EAD73-6CFB-4C69-B189-D2F395FA916B}" srcOrd="0" destOrd="0" presId="urn:microsoft.com/office/officeart/2005/8/layout/orgChart1"/>
    <dgm:cxn modelId="{96A98910-6799-4AE3-AF02-867CC7064049}" type="presOf" srcId="{03DDF272-D6F6-4AA1-B698-A4DB25D68CF5}" destId="{7EAE212A-CD7A-4B6D-98DF-F6D22CABAD90}" srcOrd="1" destOrd="0" presId="urn:microsoft.com/office/officeart/2005/8/layout/orgChart1"/>
    <dgm:cxn modelId="{47A3991A-6535-4BB9-990A-5AFF52681EAB}" srcId="{75FA11C1-3E55-47BA-9D81-EF465D62ED7F}" destId="{B08B43D2-9A99-414E-BC6B-F4E5182DE17A}" srcOrd="1" destOrd="0" parTransId="{B927484F-4600-475D-90BF-ACED69D4EEEB}" sibTransId="{41D1DDB4-CFFA-4DD8-85FD-E459608FF11B}"/>
    <dgm:cxn modelId="{09542574-460C-4614-A9F6-C392E7A46D84}" type="presOf" srcId="{B08B43D2-9A99-414E-BC6B-F4E5182DE17A}" destId="{47C95022-62F0-4975-8A0B-0B890429CD3C}" srcOrd="0" destOrd="0" presId="urn:microsoft.com/office/officeart/2005/8/layout/orgChart1"/>
    <dgm:cxn modelId="{2399CFBD-131B-40D2-A66F-01569EE844DF}" type="presParOf" srcId="{394FE3CE-B503-43A1-8513-60CE4B0238F4}" destId="{15C10C32-F48F-4DBE-A106-E2AB3A7CB314}" srcOrd="0" destOrd="0" presId="urn:microsoft.com/office/officeart/2005/8/layout/orgChart1"/>
    <dgm:cxn modelId="{FBFE804C-0020-4026-8301-03EA5A3A9236}" type="presParOf" srcId="{15C10C32-F48F-4DBE-A106-E2AB3A7CB314}" destId="{6A38AF0D-7EED-4EFA-AFE3-9DE93D3A226D}" srcOrd="0" destOrd="0" presId="urn:microsoft.com/office/officeart/2005/8/layout/orgChart1"/>
    <dgm:cxn modelId="{0F9B56D9-D11A-4D47-AB28-1719BA8CC1FD}" type="presParOf" srcId="{6A38AF0D-7EED-4EFA-AFE3-9DE93D3A226D}" destId="{E9C45856-8E08-4599-AF30-E377705D4A02}" srcOrd="0" destOrd="0" presId="urn:microsoft.com/office/officeart/2005/8/layout/orgChart1"/>
    <dgm:cxn modelId="{976964F9-F937-4C00-9C4C-616CB8834998}" type="presParOf" srcId="{6A38AF0D-7EED-4EFA-AFE3-9DE93D3A226D}" destId="{F4E1876A-C69E-4394-97A6-FA33BE86CFDE}" srcOrd="1" destOrd="0" presId="urn:microsoft.com/office/officeart/2005/8/layout/orgChart1"/>
    <dgm:cxn modelId="{90A95DD1-154F-49F2-9366-612A1F373A8F}" type="presParOf" srcId="{15C10C32-F48F-4DBE-A106-E2AB3A7CB314}" destId="{08C99708-96B8-4589-B539-9F316A00C7D9}" srcOrd="1" destOrd="0" presId="urn:microsoft.com/office/officeart/2005/8/layout/orgChart1"/>
    <dgm:cxn modelId="{50369206-2E10-49C1-A0DC-3FADEE1205DD}" type="presParOf" srcId="{08C99708-96B8-4589-B539-9F316A00C7D9}" destId="{B86EAD73-6CFB-4C69-B189-D2F395FA916B}" srcOrd="0" destOrd="0" presId="urn:microsoft.com/office/officeart/2005/8/layout/orgChart1"/>
    <dgm:cxn modelId="{C293BC36-6D7B-4E36-8A21-94D8397BA5E6}" type="presParOf" srcId="{08C99708-96B8-4589-B539-9F316A00C7D9}" destId="{F8884993-B7D0-4AC7-94BA-7535942D5F33}" srcOrd="1" destOrd="0" presId="urn:microsoft.com/office/officeart/2005/8/layout/orgChart1"/>
    <dgm:cxn modelId="{9D182718-89BE-4BC8-BE76-000E31DF10E8}" type="presParOf" srcId="{F8884993-B7D0-4AC7-94BA-7535942D5F33}" destId="{6826BFC3-8B2B-4275-BA98-8DEA9E694F66}" srcOrd="0" destOrd="0" presId="urn:microsoft.com/office/officeart/2005/8/layout/orgChart1"/>
    <dgm:cxn modelId="{898E83D0-B558-4585-8B22-2FB2DC8E612E}" type="presParOf" srcId="{6826BFC3-8B2B-4275-BA98-8DEA9E694F66}" destId="{F41A05D7-A170-48C9-84A7-DA69997D93FE}" srcOrd="0" destOrd="0" presId="urn:microsoft.com/office/officeart/2005/8/layout/orgChart1"/>
    <dgm:cxn modelId="{7A97A9A3-29FE-4FCE-A766-43474F4EB865}" type="presParOf" srcId="{6826BFC3-8B2B-4275-BA98-8DEA9E694F66}" destId="{E90CC4E7-D15A-44A7-94AF-385DC50EDB3D}" srcOrd="1" destOrd="0" presId="urn:microsoft.com/office/officeart/2005/8/layout/orgChart1"/>
    <dgm:cxn modelId="{2E5F211F-7696-4816-A2B8-BB40100ED055}" type="presParOf" srcId="{F8884993-B7D0-4AC7-94BA-7535942D5F33}" destId="{906A9FCB-627A-469D-ABC1-A4A5B222B3DD}" srcOrd="1" destOrd="0" presId="urn:microsoft.com/office/officeart/2005/8/layout/orgChart1"/>
    <dgm:cxn modelId="{99288E3D-E2AE-44B6-93B6-D959C49AAA5D}" type="presParOf" srcId="{F8884993-B7D0-4AC7-94BA-7535942D5F33}" destId="{5B209BC7-801D-402C-840A-33F99EFF0FD6}" srcOrd="2" destOrd="0" presId="urn:microsoft.com/office/officeart/2005/8/layout/orgChart1"/>
    <dgm:cxn modelId="{ADADF8AB-6655-4943-9356-DBC53FB92344}" type="presParOf" srcId="{08C99708-96B8-4589-B539-9F316A00C7D9}" destId="{BED8A89C-B723-40DB-9449-095E66E24657}" srcOrd="2" destOrd="0" presId="urn:microsoft.com/office/officeart/2005/8/layout/orgChart1"/>
    <dgm:cxn modelId="{D0E32604-92F9-4159-8F69-0A2276941096}" type="presParOf" srcId="{08C99708-96B8-4589-B539-9F316A00C7D9}" destId="{AA339817-497E-4396-BAC8-E0A601DFFFAE}" srcOrd="3" destOrd="0" presId="urn:microsoft.com/office/officeart/2005/8/layout/orgChart1"/>
    <dgm:cxn modelId="{0DBC1AA0-48AD-4864-90BB-C662A532DF10}" type="presParOf" srcId="{AA339817-497E-4396-BAC8-E0A601DFFFAE}" destId="{E3F4B3D2-E24C-40D6-AF8E-A5C57E88D617}" srcOrd="0" destOrd="0" presId="urn:microsoft.com/office/officeart/2005/8/layout/orgChart1"/>
    <dgm:cxn modelId="{ECC2AA77-476A-4C01-A10E-3A777AA7C4F3}" type="presParOf" srcId="{E3F4B3D2-E24C-40D6-AF8E-A5C57E88D617}" destId="{47C95022-62F0-4975-8A0B-0B890429CD3C}" srcOrd="0" destOrd="0" presId="urn:microsoft.com/office/officeart/2005/8/layout/orgChart1"/>
    <dgm:cxn modelId="{9029E0C5-D124-44DD-8D1A-E8815DA71354}" type="presParOf" srcId="{E3F4B3D2-E24C-40D6-AF8E-A5C57E88D617}" destId="{94C59EEC-917F-4CF8-A551-2F46922B333B}" srcOrd="1" destOrd="0" presId="urn:microsoft.com/office/officeart/2005/8/layout/orgChart1"/>
    <dgm:cxn modelId="{9B6B7444-F299-4478-9746-B1E6EE006209}" type="presParOf" srcId="{AA339817-497E-4396-BAC8-E0A601DFFFAE}" destId="{EB572086-E570-43F2-936D-05E3817864A9}" srcOrd="1" destOrd="0" presId="urn:microsoft.com/office/officeart/2005/8/layout/orgChart1"/>
    <dgm:cxn modelId="{CAE7C2DB-B431-4985-B5C9-EF474C4B410F}" type="presParOf" srcId="{AA339817-497E-4396-BAC8-E0A601DFFFAE}" destId="{93BBA3D5-3FB6-4CCC-B16A-803CDBC53C31}" srcOrd="2" destOrd="0" presId="urn:microsoft.com/office/officeart/2005/8/layout/orgChart1"/>
    <dgm:cxn modelId="{FB66FD35-F116-4DD3-82FB-B846C4830C1C}" type="presParOf" srcId="{08C99708-96B8-4589-B539-9F316A00C7D9}" destId="{36BF3D94-66F0-448E-92E0-4A92C6DF4D70}" srcOrd="4" destOrd="0" presId="urn:microsoft.com/office/officeart/2005/8/layout/orgChart1"/>
    <dgm:cxn modelId="{8D106153-FDD7-48A4-A2EF-90ED7B745460}" type="presParOf" srcId="{08C99708-96B8-4589-B539-9F316A00C7D9}" destId="{321722E9-D0FF-4560-9DA3-8AA34DDFB869}" srcOrd="5" destOrd="0" presId="urn:microsoft.com/office/officeart/2005/8/layout/orgChart1"/>
    <dgm:cxn modelId="{28728B4B-5922-4047-87DA-82C1A894EF6C}" type="presParOf" srcId="{321722E9-D0FF-4560-9DA3-8AA34DDFB869}" destId="{E2E4449F-D617-4ECB-AEC4-71B6142DB000}" srcOrd="0" destOrd="0" presId="urn:microsoft.com/office/officeart/2005/8/layout/orgChart1"/>
    <dgm:cxn modelId="{55C0842E-4B90-4538-8596-96627EA3EEAE}" type="presParOf" srcId="{E2E4449F-D617-4ECB-AEC4-71B6142DB000}" destId="{84679077-E701-4974-9563-4F0011F7EE55}" srcOrd="0" destOrd="0" presId="urn:microsoft.com/office/officeart/2005/8/layout/orgChart1"/>
    <dgm:cxn modelId="{06295C97-3FBB-4C75-9537-8087CCABAA32}" type="presParOf" srcId="{E2E4449F-D617-4ECB-AEC4-71B6142DB000}" destId="{16C39A96-EAF3-4DB9-9390-886809CD014F}" srcOrd="1" destOrd="0" presId="urn:microsoft.com/office/officeart/2005/8/layout/orgChart1"/>
    <dgm:cxn modelId="{42053510-2B35-476C-9A07-AF40D35021CE}" type="presParOf" srcId="{321722E9-D0FF-4560-9DA3-8AA34DDFB869}" destId="{2644CAD8-FE06-475B-97C8-53B7FADC2458}" srcOrd="1" destOrd="0" presId="urn:microsoft.com/office/officeart/2005/8/layout/orgChart1"/>
    <dgm:cxn modelId="{0719134B-AC83-4307-99C7-0CC21A48B68E}" type="presParOf" srcId="{321722E9-D0FF-4560-9DA3-8AA34DDFB869}" destId="{74EACA78-A52A-4577-817C-39B5D531A353}" srcOrd="2" destOrd="0" presId="urn:microsoft.com/office/officeart/2005/8/layout/orgChart1"/>
    <dgm:cxn modelId="{93881EBC-0705-40CF-A2C2-623CE2137905}" type="presParOf" srcId="{08C99708-96B8-4589-B539-9F316A00C7D9}" destId="{10D74D3A-74A6-4564-86A9-D1521F5F84FB}" srcOrd="6" destOrd="0" presId="urn:microsoft.com/office/officeart/2005/8/layout/orgChart1"/>
    <dgm:cxn modelId="{55E316AB-CE86-47B5-9154-335D0444F92B}" type="presParOf" srcId="{08C99708-96B8-4589-B539-9F316A00C7D9}" destId="{6FC3C8F1-8EEE-4885-874C-A11EF2BE6CED}" srcOrd="7" destOrd="0" presId="urn:microsoft.com/office/officeart/2005/8/layout/orgChart1"/>
    <dgm:cxn modelId="{EE5AC5A9-AC72-450C-9AE1-01191525682C}" type="presParOf" srcId="{6FC3C8F1-8EEE-4885-874C-A11EF2BE6CED}" destId="{38C1D22D-5C9B-436A-9572-C2224014EE3C}" srcOrd="0" destOrd="0" presId="urn:microsoft.com/office/officeart/2005/8/layout/orgChart1"/>
    <dgm:cxn modelId="{609986D1-7A7F-4CA3-8420-5A248CFDAD89}" type="presParOf" srcId="{38C1D22D-5C9B-436A-9572-C2224014EE3C}" destId="{5766E1FB-6F8A-407E-A118-17D243E78D1B}" srcOrd="0" destOrd="0" presId="urn:microsoft.com/office/officeart/2005/8/layout/orgChart1"/>
    <dgm:cxn modelId="{F662E590-34A1-42CE-9F37-D3E1C7B7CA60}" type="presParOf" srcId="{38C1D22D-5C9B-436A-9572-C2224014EE3C}" destId="{7EAE212A-CD7A-4B6D-98DF-F6D22CABAD90}" srcOrd="1" destOrd="0" presId="urn:microsoft.com/office/officeart/2005/8/layout/orgChart1"/>
    <dgm:cxn modelId="{15D91BED-260B-4E56-BCD7-C550793B09D5}" type="presParOf" srcId="{6FC3C8F1-8EEE-4885-874C-A11EF2BE6CED}" destId="{639EF3B1-C93D-42D1-8A21-17EAEFA1E66D}" srcOrd="1" destOrd="0" presId="urn:microsoft.com/office/officeart/2005/8/layout/orgChart1"/>
    <dgm:cxn modelId="{EB1DBCEF-98ED-43AC-9BB1-0E66C18A0FF6}" type="presParOf" srcId="{6FC3C8F1-8EEE-4885-874C-A11EF2BE6CED}" destId="{2BDCBBCA-9D82-49ED-ABE8-24C04A0C898A}" srcOrd="2" destOrd="0" presId="urn:microsoft.com/office/officeart/2005/8/layout/orgChart1"/>
    <dgm:cxn modelId="{55DD776E-AE85-45BE-93C9-08F6A5BAECF5}" type="presParOf" srcId="{15C10C32-F48F-4DBE-A106-E2AB3A7CB314}" destId="{27F83233-7C16-4E8F-8AAE-AE10870CA0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ADAF30-22C5-4F5E-9AD5-1D36571507C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75A9BDD-0973-4A8E-AE35-6E7E3AC6291B}">
      <dgm:prSet/>
      <dgm:spPr/>
      <dgm:t>
        <a:bodyPr/>
        <a:lstStyle/>
        <a:p>
          <a:pPr rtl="0"/>
          <a:r>
            <a:rPr lang="pt-BR" smtClean="0"/>
            <a:t>Requisitos</a:t>
          </a:r>
          <a:endParaRPr lang="pt-BR"/>
        </a:p>
      </dgm:t>
    </dgm:pt>
    <dgm:pt modelId="{B73246A8-FBC2-4318-9758-152D0340814B}" type="parTrans" cxnId="{1A9586FF-D063-4CB1-A9F5-353FF5EFC7F8}">
      <dgm:prSet/>
      <dgm:spPr/>
      <dgm:t>
        <a:bodyPr/>
        <a:lstStyle/>
        <a:p>
          <a:endParaRPr lang="pt-BR"/>
        </a:p>
      </dgm:t>
    </dgm:pt>
    <dgm:pt modelId="{4B4C778B-7BC9-47CD-9FBA-8433F84A58C6}" type="sibTrans" cxnId="{1A9586FF-D063-4CB1-A9F5-353FF5EFC7F8}">
      <dgm:prSet/>
      <dgm:spPr/>
      <dgm:t>
        <a:bodyPr/>
        <a:lstStyle/>
        <a:p>
          <a:endParaRPr lang="pt-BR"/>
        </a:p>
      </dgm:t>
    </dgm:pt>
    <dgm:pt modelId="{8F0D6784-F579-4F46-8FBD-4918D4BB796A}">
      <dgm:prSet/>
      <dgm:spPr/>
      <dgm:t>
        <a:bodyPr/>
        <a:lstStyle/>
        <a:p>
          <a:pPr rtl="0"/>
          <a:r>
            <a:rPr lang="pt-BR" smtClean="0"/>
            <a:t>Exige cerca 1MB de espaço em disco</a:t>
          </a:r>
          <a:endParaRPr lang="pt-BR"/>
        </a:p>
      </dgm:t>
    </dgm:pt>
    <dgm:pt modelId="{6F1C6634-821F-44C7-9567-6AD111C52D18}" type="parTrans" cxnId="{094B797D-41D1-4F8D-AD14-0EF3703F88D7}">
      <dgm:prSet/>
      <dgm:spPr/>
      <dgm:t>
        <a:bodyPr/>
        <a:lstStyle/>
        <a:p>
          <a:endParaRPr lang="pt-BR"/>
        </a:p>
      </dgm:t>
    </dgm:pt>
    <dgm:pt modelId="{7EDD3E16-6969-4E8B-9C11-9FF89F249220}" type="sibTrans" cxnId="{094B797D-41D1-4F8D-AD14-0EF3703F88D7}">
      <dgm:prSet/>
      <dgm:spPr/>
      <dgm:t>
        <a:bodyPr/>
        <a:lstStyle/>
        <a:p>
          <a:endParaRPr lang="pt-BR"/>
        </a:p>
      </dgm:t>
    </dgm:pt>
    <dgm:pt modelId="{877FC9CC-87D4-49E1-80D8-51B28B9C5C3F}">
      <dgm:prSet/>
      <dgm:spPr/>
      <dgm:t>
        <a:bodyPr/>
        <a:lstStyle/>
        <a:p>
          <a:pPr rtl="0"/>
          <a:r>
            <a:rPr lang="pt-BR" dirty="0" smtClean="0"/>
            <a:t>Não depende de nenhum tipo biblioteca ou DLL</a:t>
          </a:r>
          <a:endParaRPr lang="pt-BR" dirty="0"/>
        </a:p>
      </dgm:t>
    </dgm:pt>
    <dgm:pt modelId="{27471647-B5B7-4E92-8DCB-29EFBE6CF7DB}" type="parTrans" cxnId="{FCD8D256-4169-4B23-AFC7-BBC03D94DAB0}">
      <dgm:prSet/>
      <dgm:spPr/>
      <dgm:t>
        <a:bodyPr/>
        <a:lstStyle/>
        <a:p>
          <a:endParaRPr lang="pt-BR"/>
        </a:p>
      </dgm:t>
    </dgm:pt>
    <dgm:pt modelId="{F930AE25-A5B0-4536-8CDB-5E4761F61885}" type="sibTrans" cxnId="{FCD8D256-4169-4B23-AFC7-BBC03D94DAB0}">
      <dgm:prSet/>
      <dgm:spPr/>
      <dgm:t>
        <a:bodyPr/>
        <a:lstStyle/>
        <a:p>
          <a:endParaRPr lang="pt-BR"/>
        </a:p>
      </dgm:t>
    </dgm:pt>
    <dgm:pt modelId="{CCDFBB8B-705E-413C-ABE1-97C2487A2829}">
      <dgm:prSet/>
      <dgm:spPr/>
      <dgm:t>
        <a:bodyPr/>
        <a:lstStyle/>
        <a:p>
          <a:pPr rtl="0"/>
          <a:r>
            <a:rPr lang="pt-BR" dirty="0" smtClean="0"/>
            <a:t>Pode ser executado sob Windows 95 e posteriores</a:t>
          </a:r>
          <a:endParaRPr lang="pt-BR" dirty="0"/>
        </a:p>
      </dgm:t>
    </dgm:pt>
    <dgm:pt modelId="{56D66BA7-C7DC-4E71-9B26-AD1268981429}" type="parTrans" cxnId="{F4AC6E68-3757-47DA-895F-38B345B31FAA}">
      <dgm:prSet/>
      <dgm:spPr/>
      <dgm:t>
        <a:bodyPr/>
        <a:lstStyle/>
        <a:p>
          <a:endParaRPr lang="pt-BR"/>
        </a:p>
      </dgm:t>
    </dgm:pt>
    <dgm:pt modelId="{0A56A467-4B4E-4EBA-8542-D90F6FB9F0F3}" type="sibTrans" cxnId="{F4AC6E68-3757-47DA-895F-38B345B31FAA}">
      <dgm:prSet/>
      <dgm:spPr/>
      <dgm:t>
        <a:bodyPr/>
        <a:lstStyle/>
        <a:p>
          <a:endParaRPr lang="pt-BR"/>
        </a:p>
      </dgm:t>
    </dgm:pt>
    <dgm:pt modelId="{A7B3A572-4C6F-48F9-AD1A-BB9781AA6049}">
      <dgm:prSet/>
      <dgm:spPr/>
      <dgm:t>
        <a:bodyPr/>
        <a:lstStyle/>
        <a:p>
          <a:pPr rtl="0"/>
          <a:r>
            <a:rPr lang="pt-BR" smtClean="0"/>
            <a:t>Tem aparência e resolução de vídeo 800x600 ou maior</a:t>
          </a:r>
          <a:endParaRPr lang="pt-BR"/>
        </a:p>
      </dgm:t>
    </dgm:pt>
    <dgm:pt modelId="{B7F1B6B9-6BE4-44FD-8A2D-106E30924E51}" type="parTrans" cxnId="{9F8CF509-C668-4F1C-963C-512E162C8CD9}">
      <dgm:prSet/>
      <dgm:spPr/>
      <dgm:t>
        <a:bodyPr/>
        <a:lstStyle/>
        <a:p>
          <a:endParaRPr lang="pt-BR"/>
        </a:p>
      </dgm:t>
    </dgm:pt>
    <dgm:pt modelId="{F0C943B8-C12D-485C-9D09-35C8AE2289ED}" type="sibTrans" cxnId="{9F8CF509-C668-4F1C-963C-512E162C8CD9}">
      <dgm:prSet/>
      <dgm:spPr/>
      <dgm:t>
        <a:bodyPr/>
        <a:lstStyle/>
        <a:p>
          <a:endParaRPr lang="pt-BR"/>
        </a:p>
      </dgm:t>
    </dgm:pt>
    <dgm:pt modelId="{5315A148-7D07-4574-92ED-05FC5C3377C5}" type="pres">
      <dgm:prSet presAssocID="{89ADAF30-22C5-4F5E-9AD5-1D36571507C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8B0AD19-7906-438E-B32A-4C1935EB5AD5}" type="pres">
      <dgm:prSet presAssocID="{F75A9BDD-0973-4A8E-AE35-6E7E3AC6291B}" presName="horFlow" presStyleCnt="0"/>
      <dgm:spPr/>
    </dgm:pt>
    <dgm:pt modelId="{CBCC63B9-BD55-434F-8CE2-DBF561C38306}" type="pres">
      <dgm:prSet presAssocID="{F75A9BDD-0973-4A8E-AE35-6E7E3AC6291B}" presName="bigChev" presStyleLbl="node1" presStyleIdx="0" presStyleCnt="1"/>
      <dgm:spPr/>
      <dgm:t>
        <a:bodyPr/>
        <a:lstStyle/>
        <a:p>
          <a:endParaRPr lang="pt-BR"/>
        </a:p>
      </dgm:t>
    </dgm:pt>
    <dgm:pt modelId="{581F484D-DE66-4BB4-97E0-8A994FB59B2B}" type="pres">
      <dgm:prSet presAssocID="{6F1C6634-821F-44C7-9567-6AD111C52D18}" presName="parTrans" presStyleCnt="0"/>
      <dgm:spPr/>
    </dgm:pt>
    <dgm:pt modelId="{5849872B-3DE4-4E70-A31E-3F01DBF8DA98}" type="pres">
      <dgm:prSet presAssocID="{8F0D6784-F579-4F46-8FBD-4918D4BB796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74EACD-D903-4002-9FEE-1B1DA18ACB13}" type="pres">
      <dgm:prSet presAssocID="{7EDD3E16-6969-4E8B-9C11-9FF89F249220}" presName="sibTrans" presStyleCnt="0"/>
      <dgm:spPr/>
    </dgm:pt>
    <dgm:pt modelId="{2E2FACC6-2777-437E-BF41-BE5D9ABCE420}" type="pres">
      <dgm:prSet presAssocID="{877FC9CC-87D4-49E1-80D8-51B28B9C5C3F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20B9BD-41E1-4E38-9D04-97646A9A351F}" type="pres">
      <dgm:prSet presAssocID="{F930AE25-A5B0-4536-8CDB-5E4761F61885}" presName="sibTrans" presStyleCnt="0"/>
      <dgm:spPr/>
    </dgm:pt>
    <dgm:pt modelId="{45A40276-6B55-49F3-8265-1B5255296BC5}" type="pres">
      <dgm:prSet presAssocID="{CCDFBB8B-705E-413C-ABE1-97C2487A2829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201DF-44B8-4D6F-9BF7-E47443FE2283}" type="pres">
      <dgm:prSet presAssocID="{0A56A467-4B4E-4EBA-8542-D90F6FB9F0F3}" presName="sibTrans" presStyleCnt="0"/>
      <dgm:spPr/>
    </dgm:pt>
    <dgm:pt modelId="{E9E2AF61-D92B-4DA1-892B-395D82F57537}" type="pres">
      <dgm:prSet presAssocID="{A7B3A572-4C6F-48F9-AD1A-BB9781AA6049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1BFB7A-96D1-4EAD-AA7B-DD8D3B8B4CDD}" type="presOf" srcId="{8F0D6784-F579-4F46-8FBD-4918D4BB796A}" destId="{5849872B-3DE4-4E70-A31E-3F01DBF8DA98}" srcOrd="0" destOrd="0" presId="urn:microsoft.com/office/officeart/2005/8/layout/lProcess3"/>
    <dgm:cxn modelId="{9F8CF509-C668-4F1C-963C-512E162C8CD9}" srcId="{F75A9BDD-0973-4A8E-AE35-6E7E3AC6291B}" destId="{A7B3A572-4C6F-48F9-AD1A-BB9781AA6049}" srcOrd="3" destOrd="0" parTransId="{B7F1B6B9-6BE4-44FD-8A2D-106E30924E51}" sibTransId="{F0C943B8-C12D-485C-9D09-35C8AE2289ED}"/>
    <dgm:cxn modelId="{53A5D15F-8437-4D3A-A3A2-5DF9AC2962DB}" type="presOf" srcId="{CCDFBB8B-705E-413C-ABE1-97C2487A2829}" destId="{45A40276-6B55-49F3-8265-1B5255296BC5}" srcOrd="0" destOrd="0" presId="urn:microsoft.com/office/officeart/2005/8/layout/lProcess3"/>
    <dgm:cxn modelId="{FCD8D256-4169-4B23-AFC7-BBC03D94DAB0}" srcId="{F75A9BDD-0973-4A8E-AE35-6E7E3AC6291B}" destId="{877FC9CC-87D4-49E1-80D8-51B28B9C5C3F}" srcOrd="1" destOrd="0" parTransId="{27471647-B5B7-4E92-8DCB-29EFBE6CF7DB}" sibTransId="{F930AE25-A5B0-4536-8CDB-5E4761F61885}"/>
    <dgm:cxn modelId="{0DEB0CC5-AC34-44E1-AF18-7313B5B6A424}" type="presOf" srcId="{A7B3A572-4C6F-48F9-AD1A-BB9781AA6049}" destId="{E9E2AF61-D92B-4DA1-892B-395D82F57537}" srcOrd="0" destOrd="0" presId="urn:microsoft.com/office/officeart/2005/8/layout/lProcess3"/>
    <dgm:cxn modelId="{6883E4E4-5EA5-4F68-BB83-C84E88374BCA}" type="presOf" srcId="{F75A9BDD-0973-4A8E-AE35-6E7E3AC6291B}" destId="{CBCC63B9-BD55-434F-8CE2-DBF561C38306}" srcOrd="0" destOrd="0" presId="urn:microsoft.com/office/officeart/2005/8/layout/lProcess3"/>
    <dgm:cxn modelId="{094B797D-41D1-4F8D-AD14-0EF3703F88D7}" srcId="{F75A9BDD-0973-4A8E-AE35-6E7E3AC6291B}" destId="{8F0D6784-F579-4F46-8FBD-4918D4BB796A}" srcOrd="0" destOrd="0" parTransId="{6F1C6634-821F-44C7-9567-6AD111C52D18}" sibTransId="{7EDD3E16-6969-4E8B-9C11-9FF89F249220}"/>
    <dgm:cxn modelId="{13ED1F45-79A2-42C1-B31D-F08C986817D4}" type="presOf" srcId="{877FC9CC-87D4-49E1-80D8-51B28B9C5C3F}" destId="{2E2FACC6-2777-437E-BF41-BE5D9ABCE420}" srcOrd="0" destOrd="0" presId="urn:microsoft.com/office/officeart/2005/8/layout/lProcess3"/>
    <dgm:cxn modelId="{1A9586FF-D063-4CB1-A9F5-353FF5EFC7F8}" srcId="{89ADAF30-22C5-4F5E-9AD5-1D36571507C9}" destId="{F75A9BDD-0973-4A8E-AE35-6E7E3AC6291B}" srcOrd="0" destOrd="0" parTransId="{B73246A8-FBC2-4318-9758-152D0340814B}" sibTransId="{4B4C778B-7BC9-47CD-9FBA-8433F84A58C6}"/>
    <dgm:cxn modelId="{F4AC6E68-3757-47DA-895F-38B345B31FAA}" srcId="{F75A9BDD-0973-4A8E-AE35-6E7E3AC6291B}" destId="{CCDFBB8B-705E-413C-ABE1-97C2487A2829}" srcOrd="2" destOrd="0" parTransId="{56D66BA7-C7DC-4E71-9B26-AD1268981429}" sibTransId="{0A56A467-4B4E-4EBA-8542-D90F6FB9F0F3}"/>
    <dgm:cxn modelId="{C9492434-E197-4B3C-ADFB-C4A338AF6E76}" type="presOf" srcId="{89ADAF30-22C5-4F5E-9AD5-1D36571507C9}" destId="{5315A148-7D07-4574-92ED-05FC5C3377C5}" srcOrd="0" destOrd="0" presId="urn:microsoft.com/office/officeart/2005/8/layout/lProcess3"/>
    <dgm:cxn modelId="{019D9164-E69A-4134-9647-3FACF0C7D7FC}" type="presParOf" srcId="{5315A148-7D07-4574-92ED-05FC5C3377C5}" destId="{78B0AD19-7906-438E-B32A-4C1935EB5AD5}" srcOrd="0" destOrd="0" presId="urn:microsoft.com/office/officeart/2005/8/layout/lProcess3"/>
    <dgm:cxn modelId="{7687C067-9858-449E-9A7B-BA5CE94FFA9D}" type="presParOf" srcId="{78B0AD19-7906-438E-B32A-4C1935EB5AD5}" destId="{CBCC63B9-BD55-434F-8CE2-DBF561C38306}" srcOrd="0" destOrd="0" presId="urn:microsoft.com/office/officeart/2005/8/layout/lProcess3"/>
    <dgm:cxn modelId="{B83C30CF-61D2-47D2-87A9-6D734C010DEB}" type="presParOf" srcId="{78B0AD19-7906-438E-B32A-4C1935EB5AD5}" destId="{581F484D-DE66-4BB4-97E0-8A994FB59B2B}" srcOrd="1" destOrd="0" presId="urn:microsoft.com/office/officeart/2005/8/layout/lProcess3"/>
    <dgm:cxn modelId="{FF770C47-621D-46A2-9BB9-663F8F2FEA9C}" type="presParOf" srcId="{78B0AD19-7906-438E-B32A-4C1935EB5AD5}" destId="{5849872B-3DE4-4E70-A31E-3F01DBF8DA98}" srcOrd="2" destOrd="0" presId="urn:microsoft.com/office/officeart/2005/8/layout/lProcess3"/>
    <dgm:cxn modelId="{8FDD4537-3E9C-483D-B446-45A52E339CAC}" type="presParOf" srcId="{78B0AD19-7906-438E-B32A-4C1935EB5AD5}" destId="{8E74EACD-D903-4002-9FEE-1B1DA18ACB13}" srcOrd="3" destOrd="0" presId="urn:microsoft.com/office/officeart/2005/8/layout/lProcess3"/>
    <dgm:cxn modelId="{170B7000-BF27-4F6B-ABFE-A90C53426F9C}" type="presParOf" srcId="{78B0AD19-7906-438E-B32A-4C1935EB5AD5}" destId="{2E2FACC6-2777-437E-BF41-BE5D9ABCE420}" srcOrd="4" destOrd="0" presId="urn:microsoft.com/office/officeart/2005/8/layout/lProcess3"/>
    <dgm:cxn modelId="{33974581-6CE9-41CA-B6A4-ACE265C1D5A2}" type="presParOf" srcId="{78B0AD19-7906-438E-B32A-4C1935EB5AD5}" destId="{6A20B9BD-41E1-4E38-9D04-97646A9A351F}" srcOrd="5" destOrd="0" presId="urn:microsoft.com/office/officeart/2005/8/layout/lProcess3"/>
    <dgm:cxn modelId="{C953B6F0-0C51-44C9-B927-4B0A89F03F2A}" type="presParOf" srcId="{78B0AD19-7906-438E-B32A-4C1935EB5AD5}" destId="{45A40276-6B55-49F3-8265-1B5255296BC5}" srcOrd="6" destOrd="0" presId="urn:microsoft.com/office/officeart/2005/8/layout/lProcess3"/>
    <dgm:cxn modelId="{1EA76703-A420-4083-A1BD-F5CDF3D7B650}" type="presParOf" srcId="{78B0AD19-7906-438E-B32A-4C1935EB5AD5}" destId="{301201DF-44B8-4D6F-9BF7-E47443FE2283}" srcOrd="7" destOrd="0" presId="urn:microsoft.com/office/officeart/2005/8/layout/lProcess3"/>
    <dgm:cxn modelId="{5155CBF8-9129-40B2-8E32-71027D766767}" type="presParOf" srcId="{78B0AD19-7906-438E-B32A-4C1935EB5AD5}" destId="{E9E2AF61-D92B-4DA1-892B-395D82F5753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6C96E8-02AF-4A06-BCFF-1F608236021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1E91FD-89F8-4566-BF13-DB24FB592009}">
      <dgm:prSet custT="1"/>
      <dgm:spPr>
        <a:solidFill>
          <a:schemeClr val="accent6"/>
        </a:solidFill>
      </dgm:spPr>
      <dgm:t>
        <a:bodyPr/>
        <a:lstStyle/>
        <a:p>
          <a:r>
            <a:rPr lang="pt-BR" sz="1800" dirty="0" smtClean="0"/>
            <a:t>Quando o programa é carregado, já apresenta no editor um "esqueleto" de pseudocódigo</a:t>
          </a:r>
          <a:endParaRPr lang="pt-BR" sz="1800" dirty="0"/>
        </a:p>
      </dgm:t>
    </dgm:pt>
    <dgm:pt modelId="{AAA3A6F9-88F8-44DF-85DD-040881F1AF30}" type="parTrans" cxnId="{5FFE8D58-7DE6-4187-968E-89C0C52D5429}">
      <dgm:prSet/>
      <dgm:spPr/>
      <dgm:t>
        <a:bodyPr/>
        <a:lstStyle/>
        <a:p>
          <a:endParaRPr lang="pt-BR"/>
        </a:p>
      </dgm:t>
    </dgm:pt>
    <dgm:pt modelId="{EE78AC75-630A-416F-8F20-35EF2EF82A8E}" type="sibTrans" cxnId="{5FFE8D58-7DE6-4187-968E-89C0C52D5429}">
      <dgm:prSet/>
      <dgm:spPr/>
      <dgm:t>
        <a:bodyPr/>
        <a:lstStyle/>
        <a:p>
          <a:endParaRPr lang="pt-BR"/>
        </a:p>
      </dgm:t>
    </dgm:pt>
    <dgm:pt modelId="{A36EA8E2-7409-4B78-831F-BD6EA7E26ACA}" type="pres">
      <dgm:prSet presAssocID="{ED6C96E8-02AF-4A06-BCFF-1F60823602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2374EA-7DCD-4694-AC48-B9EAD87FB03E}" type="pres">
      <dgm:prSet presAssocID="{AF1E91FD-89F8-4566-BF13-DB24FB592009}" presName="composite" presStyleCnt="0"/>
      <dgm:spPr/>
    </dgm:pt>
    <dgm:pt modelId="{A4F120D3-6715-4AB5-B2C6-E913FD9AE87B}" type="pres">
      <dgm:prSet presAssocID="{AF1E91FD-89F8-4566-BF13-DB24FB592009}" presName="rect1" presStyleLbl="bgImgPlace1" presStyleIdx="0" presStyleCnt="1" custScaleX="106602" custScaleY="983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250D46C-4A6B-4BD7-8BBA-3D63BAC0F177}" type="pres">
      <dgm:prSet presAssocID="{AF1E91FD-89F8-4566-BF13-DB24FB5920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1EBAD6-0335-422B-A720-6293DED687C4}" type="presOf" srcId="{ED6C96E8-02AF-4A06-BCFF-1F608236021B}" destId="{A36EA8E2-7409-4B78-831F-BD6EA7E26ACA}" srcOrd="0" destOrd="0" presId="urn:microsoft.com/office/officeart/2008/layout/BendingPictureCaptionList"/>
    <dgm:cxn modelId="{5FFE8D58-7DE6-4187-968E-89C0C52D5429}" srcId="{ED6C96E8-02AF-4A06-BCFF-1F608236021B}" destId="{AF1E91FD-89F8-4566-BF13-DB24FB592009}" srcOrd="0" destOrd="0" parTransId="{AAA3A6F9-88F8-44DF-85DD-040881F1AF30}" sibTransId="{EE78AC75-630A-416F-8F20-35EF2EF82A8E}"/>
    <dgm:cxn modelId="{8A38930B-1A83-4EB8-B715-DADE9924F00B}" type="presOf" srcId="{AF1E91FD-89F8-4566-BF13-DB24FB592009}" destId="{9250D46C-4A6B-4BD7-8BBA-3D63BAC0F177}" srcOrd="0" destOrd="0" presId="urn:microsoft.com/office/officeart/2008/layout/BendingPictureCaptionList"/>
    <dgm:cxn modelId="{2F8D4453-9C2C-4AD2-AF32-76C63B600A7E}" type="presParOf" srcId="{A36EA8E2-7409-4B78-831F-BD6EA7E26ACA}" destId="{872374EA-7DCD-4694-AC48-B9EAD87FB03E}" srcOrd="0" destOrd="0" presId="urn:microsoft.com/office/officeart/2008/layout/BendingPictureCaptionList"/>
    <dgm:cxn modelId="{7A082545-8197-4C28-B760-553DC039BF28}" type="presParOf" srcId="{872374EA-7DCD-4694-AC48-B9EAD87FB03E}" destId="{A4F120D3-6715-4AB5-B2C6-E913FD9AE87B}" srcOrd="0" destOrd="0" presId="urn:microsoft.com/office/officeart/2008/layout/BendingPictureCaptionList"/>
    <dgm:cxn modelId="{F8FEB829-D7E4-47C8-A1AF-7E9CCC10F9CB}" type="presParOf" srcId="{872374EA-7DCD-4694-AC48-B9EAD87FB03E}" destId="{9250D46C-4A6B-4BD7-8BBA-3D63BAC0F17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670178"/>
          <a:ext cx="9185187" cy="19492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smtClean="0"/>
            <a:t>Curso preparatório Academia do programador</a:t>
          </a:r>
          <a:endParaRPr lang="pt-BR" sz="4900" kern="1200" dirty="0"/>
        </a:p>
      </dsp:txBody>
      <dsp:txXfrm>
        <a:off x="95153" y="765331"/>
        <a:ext cx="8994881" cy="17589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EAEA-8F54-4BBE-9244-2073D69BBA23}">
      <dsp:nvSpPr>
        <dsp:cNvPr id="0" name=""/>
        <dsp:cNvSpPr/>
      </dsp:nvSpPr>
      <dsp:spPr>
        <a:xfrm>
          <a:off x="855203" y="2610"/>
          <a:ext cx="7893461" cy="267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677221" y="2610"/>
        <a:ext cx="6071444" cy="2670559"/>
      </dsp:txXfrm>
    </dsp:sp>
    <dsp:sp modelId="{8C9A0EDE-96FF-4465-A333-C3A73DD22C92}">
      <dsp:nvSpPr>
        <dsp:cNvPr id="0" name=""/>
        <dsp:cNvSpPr/>
      </dsp:nvSpPr>
      <dsp:spPr>
        <a:xfrm>
          <a:off x="1669328" y="267034"/>
          <a:ext cx="6112949" cy="21364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EAEA-8F54-4BBE-9244-2073D69BBA23}">
      <dsp:nvSpPr>
        <dsp:cNvPr id="0" name=""/>
        <dsp:cNvSpPr/>
      </dsp:nvSpPr>
      <dsp:spPr>
        <a:xfrm>
          <a:off x="855203" y="2610"/>
          <a:ext cx="7893461" cy="267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677221" y="2610"/>
        <a:ext cx="6071444" cy="2670559"/>
      </dsp:txXfrm>
    </dsp:sp>
    <dsp:sp modelId="{8C9A0EDE-96FF-4465-A333-C3A73DD22C92}">
      <dsp:nvSpPr>
        <dsp:cNvPr id="0" name=""/>
        <dsp:cNvSpPr/>
      </dsp:nvSpPr>
      <dsp:spPr>
        <a:xfrm>
          <a:off x="1669328" y="267034"/>
          <a:ext cx="6112949" cy="21364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9B845-C77B-41A7-B417-AF43B6C08F78}">
      <dsp:nvSpPr>
        <dsp:cNvPr id="0" name=""/>
        <dsp:cNvSpPr/>
      </dsp:nvSpPr>
      <dsp:spPr>
        <a:xfrm>
          <a:off x="3200918" y="0"/>
          <a:ext cx="4661579" cy="4662617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FD06C-FD2A-4461-AC8E-0820CE72594F}">
      <dsp:nvSpPr>
        <dsp:cNvPr id="0" name=""/>
        <dsp:cNvSpPr/>
      </dsp:nvSpPr>
      <dsp:spPr>
        <a:xfrm>
          <a:off x="4230359" y="1687867"/>
          <a:ext cx="2601204" cy="130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dirty="0" smtClean="0"/>
            <a:t>Vamos fazer tour pela ferramenta...</a:t>
          </a:r>
          <a:endParaRPr lang="pt-BR" sz="3000" b="1" kern="1200" dirty="0"/>
        </a:p>
      </dsp:txBody>
      <dsp:txXfrm>
        <a:off x="4230359" y="1687867"/>
        <a:ext cx="2601204" cy="13004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DD559-ECBE-458B-A138-E081D7137A75}">
      <dsp:nvSpPr>
        <dsp:cNvPr id="0" name=""/>
        <dsp:cNvSpPr/>
      </dsp:nvSpPr>
      <dsp:spPr>
        <a:xfrm>
          <a:off x="0" y="4925"/>
          <a:ext cx="655181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Os dois tipos de saídas de dados são, saída na janela inferior esquerda: </a:t>
          </a:r>
          <a:endParaRPr lang="pt-BR" sz="1600" kern="1200" dirty="0"/>
        </a:p>
      </dsp:txBody>
      <dsp:txXfrm>
        <a:off x="31070" y="35995"/>
        <a:ext cx="6489676" cy="5743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F26E0-E950-4A36-B118-62F484875EEA}">
      <dsp:nvSpPr>
        <dsp:cNvPr id="0" name=""/>
        <dsp:cNvSpPr/>
      </dsp:nvSpPr>
      <dsp:spPr>
        <a:xfrm>
          <a:off x="0" y="4778"/>
          <a:ext cx="4915127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Ou uma tela em DOS como o exemplo abaixo:</a:t>
          </a:r>
          <a:endParaRPr lang="pt-BR" sz="1500" kern="1200"/>
        </a:p>
      </dsp:txBody>
      <dsp:txXfrm>
        <a:off x="17563" y="22341"/>
        <a:ext cx="4880001" cy="324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05819-9037-46AE-BFF7-A48F81DD34D9}">
      <dsp:nvSpPr>
        <dsp:cNvPr id="0" name=""/>
        <dsp:cNvSpPr/>
      </dsp:nvSpPr>
      <dsp:spPr>
        <a:xfrm>
          <a:off x="0" y="38799"/>
          <a:ext cx="8390021" cy="647595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Desafio</a:t>
          </a:r>
          <a:endParaRPr lang="pt-BR" sz="2700" kern="1200" dirty="0"/>
        </a:p>
      </dsp:txBody>
      <dsp:txXfrm>
        <a:off x="31613" y="70412"/>
        <a:ext cx="8326795" cy="584369"/>
      </dsp:txXfrm>
    </dsp:sp>
    <dsp:sp modelId="{D837F180-7060-4C1C-A264-DCFF59310CB9}">
      <dsp:nvSpPr>
        <dsp:cNvPr id="0" name=""/>
        <dsp:cNvSpPr/>
      </dsp:nvSpPr>
      <dsp:spPr>
        <a:xfrm>
          <a:off x="0" y="686394"/>
          <a:ext cx="8390021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83" tIns="34290" rIns="192024" bIns="34290" numCol="1" spcCol="1270" anchor="t" anchorCtr="0">
          <a:noAutofit/>
        </a:bodyPr>
        <a:lstStyle/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100" kern="1200" dirty="0" smtClean="0"/>
            <a:t>Crie um programa, que mostre o nome de todos os membros do curso, inclusive o do instrutor. Logo em seguida imprima a seguinte mensagem em uma das saídas de texto do VisuAlg: “Bem vindos ao Curso de programação da empresa NDDigital!”</a:t>
          </a:r>
          <a:endParaRPr lang="pt-BR" sz="2100" kern="1200" dirty="0"/>
        </a:p>
      </dsp:txBody>
      <dsp:txXfrm>
        <a:off x="0" y="686394"/>
        <a:ext cx="8390021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403"/>
          <a:ext cx="6186616" cy="922471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5031" y="45434"/>
        <a:ext cx="6096554" cy="83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CF2CA-9545-4B89-808B-F30B17D434D6}">
      <dsp:nvSpPr>
        <dsp:cNvPr id="0" name=""/>
        <dsp:cNvSpPr/>
      </dsp:nvSpPr>
      <dsp:spPr>
        <a:xfrm rot="10800000">
          <a:off x="1676331" y="479"/>
          <a:ext cx="6108149" cy="551250"/>
        </a:xfrm>
        <a:prstGeom prst="homePlate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8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Mais de 200h de monitoria voluntária na </a:t>
          </a:r>
          <a:r>
            <a:rPr lang="pt-BR" sz="1800" kern="1200" dirty="0" err="1" smtClean="0"/>
            <a:t>UNIPLAC</a:t>
          </a:r>
          <a:endParaRPr lang="pt-BR" sz="1800" kern="1200" dirty="0"/>
        </a:p>
      </dsp:txBody>
      <dsp:txXfrm rot="10800000">
        <a:off x="1814143" y="479"/>
        <a:ext cx="5970337" cy="551250"/>
      </dsp:txXfrm>
    </dsp:sp>
    <dsp:sp modelId="{9679CF5B-2ECA-45B5-8E35-E01315D3A4A3}">
      <dsp:nvSpPr>
        <dsp:cNvPr id="0" name=""/>
        <dsp:cNvSpPr/>
      </dsp:nvSpPr>
      <dsp:spPr>
        <a:xfrm>
          <a:off x="1400706" y="479"/>
          <a:ext cx="551250" cy="55125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C2235-26B6-49B6-881F-6C2509F96063}">
      <dsp:nvSpPr>
        <dsp:cNvPr id="0" name=""/>
        <dsp:cNvSpPr/>
      </dsp:nvSpPr>
      <dsp:spPr>
        <a:xfrm rot="10800000">
          <a:off x="1676331" y="689542"/>
          <a:ext cx="6108149" cy="551250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8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Bacharel em Sistemas de Informação 2013</a:t>
          </a:r>
          <a:endParaRPr lang="pt-BR" sz="1800" kern="1200" dirty="0"/>
        </a:p>
      </dsp:txBody>
      <dsp:txXfrm rot="10800000">
        <a:off x="1814143" y="689542"/>
        <a:ext cx="5970337" cy="551250"/>
      </dsp:txXfrm>
    </dsp:sp>
    <dsp:sp modelId="{14EC3546-EF8B-4714-B4E0-3F52BF9A48E6}">
      <dsp:nvSpPr>
        <dsp:cNvPr id="0" name=""/>
        <dsp:cNvSpPr/>
      </dsp:nvSpPr>
      <dsp:spPr>
        <a:xfrm>
          <a:off x="1400706" y="689542"/>
          <a:ext cx="551250" cy="55125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9EE92-8EF1-45E1-89E6-E70A742AF7B4}">
      <dsp:nvSpPr>
        <dsp:cNvPr id="0" name=""/>
        <dsp:cNvSpPr/>
      </dsp:nvSpPr>
      <dsp:spPr>
        <a:xfrm rot="10800000">
          <a:off x="1676331" y="1378605"/>
          <a:ext cx="6108149" cy="551250"/>
        </a:xfrm>
        <a:prstGeom prst="homePlat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8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Desenvolvedor de Software na empresa NDDigital</a:t>
          </a:r>
          <a:endParaRPr lang="pt-BR" sz="1800" kern="1200" dirty="0"/>
        </a:p>
      </dsp:txBody>
      <dsp:txXfrm rot="10800000">
        <a:off x="1814143" y="1378605"/>
        <a:ext cx="5970337" cy="551250"/>
      </dsp:txXfrm>
    </dsp:sp>
    <dsp:sp modelId="{A03D535F-8D6A-4DCF-B7FF-0CF1038F099F}">
      <dsp:nvSpPr>
        <dsp:cNvPr id="0" name=""/>
        <dsp:cNvSpPr/>
      </dsp:nvSpPr>
      <dsp:spPr>
        <a:xfrm>
          <a:off x="1400706" y="1378605"/>
          <a:ext cx="551250" cy="55125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690DC-2AA9-444B-9261-6A737261A3B6}">
      <dsp:nvSpPr>
        <dsp:cNvPr id="0" name=""/>
        <dsp:cNvSpPr/>
      </dsp:nvSpPr>
      <dsp:spPr>
        <a:xfrm rot="10800000">
          <a:off x="1676331" y="2067668"/>
          <a:ext cx="6108149" cy="551250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8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Setor de Pesquisa e Desenvolvimento</a:t>
          </a:r>
          <a:endParaRPr lang="pt-BR" sz="1800" kern="1200" dirty="0"/>
        </a:p>
      </dsp:txBody>
      <dsp:txXfrm rot="10800000">
        <a:off x="1814143" y="2067668"/>
        <a:ext cx="5970337" cy="551250"/>
      </dsp:txXfrm>
    </dsp:sp>
    <dsp:sp modelId="{FBDFA2BC-D32B-4A7B-9030-09E5A273EDA3}">
      <dsp:nvSpPr>
        <dsp:cNvPr id="0" name=""/>
        <dsp:cNvSpPr/>
      </dsp:nvSpPr>
      <dsp:spPr>
        <a:xfrm>
          <a:off x="1400706" y="2067668"/>
          <a:ext cx="551250" cy="55125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E75FE-0ED5-4402-88CF-A781471CC966}">
      <dsp:nvSpPr>
        <dsp:cNvPr id="0" name=""/>
        <dsp:cNvSpPr/>
      </dsp:nvSpPr>
      <dsp:spPr>
        <a:xfrm>
          <a:off x="0" y="69591"/>
          <a:ext cx="10515600" cy="11863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“Já sei tudo sobre esse assunto, então partiu jogar paciência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na hora que professor for explicar”</a:t>
          </a:r>
          <a:endParaRPr lang="pt-BR" sz="2600" kern="1200" dirty="0"/>
        </a:p>
      </dsp:txBody>
      <dsp:txXfrm>
        <a:off x="57914" y="127505"/>
        <a:ext cx="10399772" cy="1070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5070-0675-4B86-85CD-1591F8BE9A37}">
      <dsp:nvSpPr>
        <dsp:cNvPr id="0" name=""/>
        <dsp:cNvSpPr/>
      </dsp:nvSpPr>
      <dsp:spPr>
        <a:xfrm>
          <a:off x="602172" y="0"/>
          <a:ext cx="6824622" cy="1904884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A67C3-81A3-4836-A88C-62ED910DEC62}">
      <dsp:nvSpPr>
        <dsp:cNvPr id="0" name=""/>
        <dsp:cNvSpPr/>
      </dsp:nvSpPr>
      <dsp:spPr>
        <a:xfrm>
          <a:off x="790351" y="571465"/>
          <a:ext cx="6448264" cy="761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Unidade I – Manual VisuAlg</a:t>
          </a:r>
          <a:endParaRPr lang="pt-BR" sz="3600" kern="1200" dirty="0"/>
        </a:p>
      </dsp:txBody>
      <dsp:txXfrm>
        <a:off x="827546" y="608660"/>
        <a:ext cx="6373874" cy="687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74D3A-74A6-4564-86A9-D1521F5F84FB}">
      <dsp:nvSpPr>
        <dsp:cNvPr id="0" name=""/>
        <dsp:cNvSpPr/>
      </dsp:nvSpPr>
      <dsp:spPr>
        <a:xfrm>
          <a:off x="5172501" y="2590723"/>
          <a:ext cx="4051135" cy="468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63"/>
              </a:lnTo>
              <a:lnTo>
                <a:pt x="4051135" y="234363"/>
              </a:lnTo>
              <a:lnTo>
                <a:pt x="4051135" y="468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F3D94-66F0-448E-92E0-4A92C6DF4D70}">
      <dsp:nvSpPr>
        <dsp:cNvPr id="0" name=""/>
        <dsp:cNvSpPr/>
      </dsp:nvSpPr>
      <dsp:spPr>
        <a:xfrm>
          <a:off x="5172501" y="2590723"/>
          <a:ext cx="1350378" cy="468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63"/>
              </a:lnTo>
              <a:lnTo>
                <a:pt x="1350378" y="234363"/>
              </a:lnTo>
              <a:lnTo>
                <a:pt x="1350378" y="468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8A89C-B723-40DB-9449-095E66E24657}">
      <dsp:nvSpPr>
        <dsp:cNvPr id="0" name=""/>
        <dsp:cNvSpPr/>
      </dsp:nvSpPr>
      <dsp:spPr>
        <a:xfrm>
          <a:off x="3822123" y="2590723"/>
          <a:ext cx="1350378" cy="468726"/>
        </a:xfrm>
        <a:custGeom>
          <a:avLst/>
          <a:gdLst/>
          <a:ahLst/>
          <a:cxnLst/>
          <a:rect l="0" t="0" r="0" b="0"/>
          <a:pathLst>
            <a:path>
              <a:moveTo>
                <a:pt x="1350378" y="0"/>
              </a:moveTo>
              <a:lnTo>
                <a:pt x="1350378" y="234363"/>
              </a:lnTo>
              <a:lnTo>
                <a:pt x="0" y="234363"/>
              </a:lnTo>
              <a:lnTo>
                <a:pt x="0" y="468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EAD73-6CFB-4C69-B189-D2F395FA916B}">
      <dsp:nvSpPr>
        <dsp:cNvPr id="0" name=""/>
        <dsp:cNvSpPr/>
      </dsp:nvSpPr>
      <dsp:spPr>
        <a:xfrm>
          <a:off x="1121366" y="2590723"/>
          <a:ext cx="4051135" cy="468726"/>
        </a:xfrm>
        <a:custGeom>
          <a:avLst/>
          <a:gdLst/>
          <a:ahLst/>
          <a:cxnLst/>
          <a:rect l="0" t="0" r="0" b="0"/>
          <a:pathLst>
            <a:path>
              <a:moveTo>
                <a:pt x="4051135" y="0"/>
              </a:moveTo>
              <a:lnTo>
                <a:pt x="4051135" y="234363"/>
              </a:lnTo>
              <a:lnTo>
                <a:pt x="0" y="234363"/>
              </a:lnTo>
              <a:lnTo>
                <a:pt x="0" y="468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45856-8E08-4599-AF30-E377705D4A02}">
      <dsp:nvSpPr>
        <dsp:cNvPr id="0" name=""/>
        <dsp:cNvSpPr/>
      </dsp:nvSpPr>
      <dsp:spPr>
        <a:xfrm>
          <a:off x="4056486" y="1474708"/>
          <a:ext cx="2232030" cy="11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Visualg</a:t>
          </a:r>
          <a:endParaRPr lang="pt-BR" sz="1500" kern="1200" dirty="0"/>
        </a:p>
      </dsp:txBody>
      <dsp:txXfrm>
        <a:off x="4056486" y="1474708"/>
        <a:ext cx="2232030" cy="1116015"/>
      </dsp:txXfrm>
    </dsp:sp>
    <dsp:sp modelId="{F41A05D7-A170-48C9-84A7-DA69997D93FE}">
      <dsp:nvSpPr>
        <dsp:cNvPr id="0" name=""/>
        <dsp:cNvSpPr/>
      </dsp:nvSpPr>
      <dsp:spPr>
        <a:xfrm>
          <a:off x="5351" y="3059449"/>
          <a:ext cx="2232030" cy="11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Uma linguagem mais simples</a:t>
          </a:r>
          <a:endParaRPr lang="pt-BR" sz="1500" kern="1200" dirty="0"/>
        </a:p>
      </dsp:txBody>
      <dsp:txXfrm>
        <a:off x="5351" y="3059449"/>
        <a:ext cx="2232030" cy="1116015"/>
      </dsp:txXfrm>
    </dsp:sp>
    <dsp:sp modelId="{47C95022-62F0-4975-8A0B-0B890429CD3C}">
      <dsp:nvSpPr>
        <dsp:cNvPr id="0" name=""/>
        <dsp:cNvSpPr/>
      </dsp:nvSpPr>
      <dsp:spPr>
        <a:xfrm>
          <a:off x="2706107" y="3059449"/>
          <a:ext cx="2232030" cy="11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Com ela princípios básicos da programação ficam mais fáceis de explicar</a:t>
          </a:r>
          <a:endParaRPr lang="pt-BR" sz="1500" kern="1200" dirty="0"/>
        </a:p>
      </dsp:txBody>
      <dsp:txXfrm>
        <a:off x="2706107" y="3059449"/>
        <a:ext cx="2232030" cy="1116015"/>
      </dsp:txXfrm>
    </dsp:sp>
    <dsp:sp modelId="{84679077-E701-4974-9563-4F0011F7EE55}">
      <dsp:nvSpPr>
        <dsp:cNvPr id="0" name=""/>
        <dsp:cNvSpPr/>
      </dsp:nvSpPr>
      <dsp:spPr>
        <a:xfrm>
          <a:off x="5406864" y="3059449"/>
          <a:ext cx="2232030" cy="11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É capaz de simular o que acontece na tela do computador com os famoso dados de entrada e saída.</a:t>
          </a:r>
          <a:endParaRPr lang="pt-BR" sz="1500" kern="1200"/>
        </a:p>
      </dsp:txBody>
      <dsp:txXfrm>
        <a:off x="5406864" y="3059449"/>
        <a:ext cx="2232030" cy="1116015"/>
      </dsp:txXfrm>
    </dsp:sp>
    <dsp:sp modelId="{5766E1FB-6F8A-407E-A118-17D243E78D1B}">
      <dsp:nvSpPr>
        <dsp:cNvPr id="0" name=""/>
        <dsp:cNvSpPr/>
      </dsp:nvSpPr>
      <dsp:spPr>
        <a:xfrm>
          <a:off x="8107621" y="3059449"/>
          <a:ext cx="2232030" cy="11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Recursos como timer, passo a passo e tabela de </a:t>
          </a:r>
          <a:r>
            <a:rPr lang="pt-BR" sz="1500" kern="1200" dirty="0" smtClean="0"/>
            <a:t>valores (Teste de mesa)</a:t>
          </a:r>
          <a:endParaRPr lang="pt-BR" sz="1500" kern="1200" dirty="0"/>
        </a:p>
      </dsp:txBody>
      <dsp:txXfrm>
        <a:off x="8107621" y="3059449"/>
        <a:ext cx="2232030" cy="1116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C63B9-BD55-434F-8CE2-DBF561C38306}">
      <dsp:nvSpPr>
        <dsp:cNvPr id="0" name=""/>
        <dsp:cNvSpPr/>
      </dsp:nvSpPr>
      <dsp:spPr>
        <a:xfrm>
          <a:off x="1129" y="885654"/>
          <a:ext cx="2254652" cy="901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/>
            <a:t>Requisitos</a:t>
          </a:r>
          <a:endParaRPr lang="pt-BR" sz="2200" kern="1200"/>
        </a:p>
      </dsp:txBody>
      <dsp:txXfrm>
        <a:off x="452060" y="885654"/>
        <a:ext cx="1352791" cy="901861"/>
      </dsp:txXfrm>
    </dsp:sp>
    <dsp:sp modelId="{5849872B-3DE4-4E70-A31E-3F01DBF8DA98}">
      <dsp:nvSpPr>
        <dsp:cNvPr id="0" name=""/>
        <dsp:cNvSpPr/>
      </dsp:nvSpPr>
      <dsp:spPr>
        <a:xfrm>
          <a:off x="1962676" y="962312"/>
          <a:ext cx="1871361" cy="7485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Exige cerca 1MB de espaço em disco</a:t>
          </a:r>
          <a:endParaRPr lang="pt-BR" sz="1100" kern="1200"/>
        </a:p>
      </dsp:txBody>
      <dsp:txXfrm>
        <a:off x="2336948" y="962312"/>
        <a:ext cx="1122817" cy="748544"/>
      </dsp:txXfrm>
    </dsp:sp>
    <dsp:sp modelId="{2E2FACC6-2777-437E-BF41-BE5D9ABCE420}">
      <dsp:nvSpPr>
        <dsp:cNvPr id="0" name=""/>
        <dsp:cNvSpPr/>
      </dsp:nvSpPr>
      <dsp:spPr>
        <a:xfrm>
          <a:off x="3572047" y="962312"/>
          <a:ext cx="1871361" cy="7485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Não depende de nenhum tipo biblioteca ou DLL</a:t>
          </a:r>
          <a:endParaRPr lang="pt-BR" sz="1100" kern="1200" dirty="0"/>
        </a:p>
      </dsp:txBody>
      <dsp:txXfrm>
        <a:off x="3946319" y="962312"/>
        <a:ext cx="1122817" cy="748544"/>
      </dsp:txXfrm>
    </dsp:sp>
    <dsp:sp modelId="{45A40276-6B55-49F3-8265-1B5255296BC5}">
      <dsp:nvSpPr>
        <dsp:cNvPr id="0" name=""/>
        <dsp:cNvSpPr/>
      </dsp:nvSpPr>
      <dsp:spPr>
        <a:xfrm>
          <a:off x="5181419" y="962312"/>
          <a:ext cx="1871361" cy="7485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Pode ser executado sob Windows 95 e posteriores</a:t>
          </a:r>
          <a:endParaRPr lang="pt-BR" sz="1100" kern="1200" dirty="0"/>
        </a:p>
      </dsp:txBody>
      <dsp:txXfrm>
        <a:off x="5555691" y="962312"/>
        <a:ext cx="1122817" cy="748544"/>
      </dsp:txXfrm>
    </dsp:sp>
    <dsp:sp modelId="{E9E2AF61-D92B-4DA1-892B-395D82F57537}">
      <dsp:nvSpPr>
        <dsp:cNvPr id="0" name=""/>
        <dsp:cNvSpPr/>
      </dsp:nvSpPr>
      <dsp:spPr>
        <a:xfrm>
          <a:off x="6790790" y="962312"/>
          <a:ext cx="1871361" cy="7485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Tem aparência e resolução de vídeo 800x600 ou maior</a:t>
          </a:r>
          <a:endParaRPr lang="pt-BR" sz="1100" kern="1200"/>
        </a:p>
      </dsp:txBody>
      <dsp:txXfrm>
        <a:off x="7165062" y="962312"/>
        <a:ext cx="1122817" cy="7485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120D3-6715-4AB5-B2C6-E913FD9AE87B}">
      <dsp:nvSpPr>
        <dsp:cNvPr id="0" name=""/>
        <dsp:cNvSpPr/>
      </dsp:nvSpPr>
      <dsp:spPr>
        <a:xfrm>
          <a:off x="3043266" y="516"/>
          <a:ext cx="4649429" cy="343035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0D46C-4A6B-4BD7-8BBA-3D63BAC0F177}">
      <dsp:nvSpPr>
        <dsp:cNvPr id="0" name=""/>
        <dsp:cNvSpPr/>
      </dsp:nvSpPr>
      <dsp:spPr>
        <a:xfrm>
          <a:off x="3579772" y="3111371"/>
          <a:ext cx="3881721" cy="12212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Quando o programa é carregado, já apresenta no editor um "esqueleto" de pseudocódigo</a:t>
          </a:r>
          <a:endParaRPr lang="pt-BR" sz="1800" kern="1200" dirty="0"/>
        </a:p>
      </dsp:txBody>
      <dsp:txXfrm>
        <a:off x="3579772" y="3111371"/>
        <a:ext cx="3881721" cy="1221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69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2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89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2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9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diagramDrawing" Target="../diagrams/drawing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diagramColors" Target="../diagrams/colors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11" Type="http://schemas.openxmlformats.org/officeDocument/2006/relationships/diagramQuickStyle" Target="../diagrams/quickStyle14.xml"/><Relationship Id="rId5" Type="http://schemas.openxmlformats.org/officeDocument/2006/relationships/diagramQuickStyle" Target="../diagrams/quickStyle13.xml"/><Relationship Id="rId10" Type="http://schemas.openxmlformats.org/officeDocument/2006/relationships/diagramLayout" Target="../diagrams/layout14.xml"/><Relationship Id="rId4" Type="http://schemas.openxmlformats.org/officeDocument/2006/relationships/diagramLayout" Target="../diagrams/layout13.xml"/><Relationship Id="rId9" Type="http://schemas.openxmlformats.org/officeDocument/2006/relationships/diagramData" Target="../diagrams/data14.xml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65406477"/>
              </p:ext>
            </p:extLst>
          </p:nvPr>
        </p:nvGraphicFramePr>
        <p:xfrm>
          <a:off x="543697" y="1299635"/>
          <a:ext cx="11063416" cy="466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3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409482" y="2126675"/>
            <a:ext cx="7702550" cy="1154789"/>
            <a:chOff x="0" y="4424"/>
            <a:chExt cx="7702550" cy="115478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0" y="4424"/>
              <a:ext cx="7702550" cy="115478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56372" y="60796"/>
              <a:ext cx="7589806" cy="104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 smtClean="0"/>
                <a:t>1) Crie seu primeiro projeto no VisuAlg: Arquivo &gt; Novo. Siga um padrão de nomenclatura para os seus projetos que seja legível e você saiba depois do que se trata. Exemplo:</a:t>
              </a:r>
              <a:endParaRPr lang="pt-BR" sz="2100" kern="1200" dirty="0"/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9234" y="3337836"/>
            <a:ext cx="3721635" cy="2590550"/>
          </a:xfrm>
          <a:prstGeom prst="rect">
            <a:avLst/>
          </a:prstGeom>
        </p:spPr>
      </p:pic>
      <p:sp>
        <p:nvSpPr>
          <p:cNvPr id="13" name="Título 7"/>
          <p:cNvSpPr txBox="1">
            <a:spLocks/>
          </p:cNvSpPr>
          <p:nvPr/>
        </p:nvSpPr>
        <p:spPr>
          <a:xfrm>
            <a:off x="4591592" y="1093688"/>
            <a:ext cx="2596921" cy="75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mtClean="0"/>
              <a:t>Exercícios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3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409482" y="2126675"/>
            <a:ext cx="7702550" cy="1154789"/>
            <a:chOff x="0" y="4424"/>
            <a:chExt cx="7702550" cy="115478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0" y="4424"/>
              <a:ext cx="7702550" cy="11547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56372" y="60796"/>
              <a:ext cx="7589806" cy="104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r>
                <a:rPr lang="pt-BR" sz="2400" dirty="0" smtClean="0"/>
                <a:t>2</a:t>
              </a:r>
              <a:r>
                <a:rPr lang="pt-BR" sz="2400" dirty="0"/>
                <a:t>) Na seção de comando, digite o código da linha 10, em seguida clique F9. Exemplo:</a:t>
              </a:r>
            </a:p>
          </p:txBody>
        </p:sp>
      </p:grpSp>
      <p:sp>
        <p:nvSpPr>
          <p:cNvPr id="13" name="Título 7"/>
          <p:cNvSpPr txBox="1">
            <a:spLocks/>
          </p:cNvSpPr>
          <p:nvPr/>
        </p:nvSpPr>
        <p:spPr>
          <a:xfrm>
            <a:off x="4591592" y="1093688"/>
            <a:ext cx="2596921" cy="75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mtClean="0"/>
              <a:t>Exercícios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592" y="3556250"/>
            <a:ext cx="3335747" cy="23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409482" y="2126675"/>
            <a:ext cx="7702550" cy="1154789"/>
            <a:chOff x="0" y="4424"/>
            <a:chExt cx="7702550" cy="1154789"/>
          </a:xfrm>
          <a:solidFill>
            <a:schemeClr val="accent4"/>
          </a:solidFill>
        </p:grpSpPr>
        <p:sp>
          <p:nvSpPr>
            <p:cNvPr id="10" name="Retângulo de cantos arredondados 9"/>
            <p:cNvSpPr/>
            <p:nvPr/>
          </p:nvSpPr>
          <p:spPr>
            <a:xfrm>
              <a:off x="0" y="4424"/>
              <a:ext cx="7702550" cy="11547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56372" y="60796"/>
              <a:ext cx="7589806" cy="10420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r>
                <a:rPr lang="pt-BR" sz="2400" dirty="0"/>
                <a:t>3) Com o mesmo projeto. Na barra de tarefas selecione tempo de intervalo, e execute com o Shift+F9. Veja seu programa rodar</a:t>
              </a:r>
            </a:p>
          </p:txBody>
        </p:sp>
      </p:grpSp>
      <p:sp>
        <p:nvSpPr>
          <p:cNvPr id="13" name="Título 7"/>
          <p:cNvSpPr txBox="1">
            <a:spLocks/>
          </p:cNvSpPr>
          <p:nvPr/>
        </p:nvSpPr>
        <p:spPr>
          <a:xfrm>
            <a:off x="4591592" y="1093688"/>
            <a:ext cx="2596921" cy="75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mtClean="0"/>
              <a:t>Exercícios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66" y="3556250"/>
            <a:ext cx="1038225" cy="42682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20" y="4475727"/>
            <a:ext cx="5922127" cy="3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211349" y="2043739"/>
            <a:ext cx="7937242" cy="2231141"/>
            <a:chOff x="-56372" y="4424"/>
            <a:chExt cx="7702550" cy="115478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-56372" y="4424"/>
              <a:ext cx="7702550" cy="1154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56372" y="60796"/>
              <a:ext cx="7589806" cy="104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r>
                <a:rPr lang="pt-BR" sz="2400" dirty="0"/>
                <a:t>4) Ainda aproveitando o projeto anterior, vamos aprender a “</a:t>
              </a:r>
              <a:r>
                <a:rPr lang="pt-BR" sz="2400" i="1" dirty="0" err="1"/>
                <a:t>debugar</a:t>
              </a:r>
              <a:r>
                <a:rPr lang="pt-BR" sz="2400" i="1" dirty="0"/>
                <a:t>”</a:t>
              </a:r>
              <a:r>
                <a:rPr lang="pt-BR" sz="2400" dirty="0"/>
                <a:t>: Escolha a linha que você queira que o programa ‘pare’ em execução, pressione com mouse do lado esquerdo da linha ou pressione F5. Execute o programa (F9), então com o F8 percorra o código. Exemplo:</a:t>
              </a:r>
            </a:p>
          </p:txBody>
        </p:sp>
      </p:grpSp>
      <p:sp>
        <p:nvSpPr>
          <p:cNvPr id="13" name="Título 7"/>
          <p:cNvSpPr txBox="1">
            <a:spLocks/>
          </p:cNvSpPr>
          <p:nvPr/>
        </p:nvSpPr>
        <p:spPr>
          <a:xfrm>
            <a:off x="4591592" y="1093688"/>
            <a:ext cx="2596921" cy="75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mtClean="0"/>
              <a:t>Exercícios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40" y="4672119"/>
            <a:ext cx="6422645" cy="14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24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28385845"/>
              </p:ext>
            </p:extLst>
          </p:nvPr>
        </p:nvGraphicFramePr>
        <p:xfrm>
          <a:off x="2109769" y="1535772"/>
          <a:ext cx="6551817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4043" y="2264885"/>
            <a:ext cx="3543270" cy="8459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/>
        </p:nvGraphicFramePr>
        <p:xfrm>
          <a:off x="2109769" y="3487911"/>
          <a:ext cx="491512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3991" y="4234299"/>
            <a:ext cx="4143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92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38061329"/>
              </p:ext>
            </p:extLst>
          </p:nvPr>
        </p:nvGraphicFramePr>
        <p:xfrm>
          <a:off x="1738617" y="2108886"/>
          <a:ext cx="8390021" cy="229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8415" y="4795232"/>
            <a:ext cx="1647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3371080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56346006"/>
              </p:ext>
            </p:extLst>
          </p:nvPr>
        </p:nvGraphicFramePr>
        <p:xfrm>
          <a:off x="1256211" y="2725247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ítulo 7"/>
          <p:cNvSpPr txBox="1">
            <a:spLocks/>
          </p:cNvSpPr>
          <p:nvPr/>
        </p:nvSpPr>
        <p:spPr>
          <a:xfrm>
            <a:off x="3178355" y="1093688"/>
            <a:ext cx="5423395" cy="994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623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40991713"/>
              </p:ext>
            </p:extLst>
          </p:nvPr>
        </p:nvGraphicFramePr>
        <p:xfrm>
          <a:off x="802943" y="139282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590" y="2993693"/>
            <a:ext cx="2828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055866"/>
              </p:ext>
            </p:extLst>
          </p:nvPr>
        </p:nvGraphicFramePr>
        <p:xfrm>
          <a:off x="2268329" y="1612673"/>
          <a:ext cx="8028968" cy="19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2815" y="4008750"/>
            <a:ext cx="1514475" cy="131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471384972"/>
              </p:ext>
            </p:extLst>
          </p:nvPr>
        </p:nvGraphicFramePr>
        <p:xfrm>
          <a:off x="937271" y="-58772"/>
          <a:ext cx="10345003" cy="565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14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86169765"/>
              </p:ext>
            </p:extLst>
          </p:nvPr>
        </p:nvGraphicFramePr>
        <p:xfrm>
          <a:off x="1576351" y="2137726"/>
          <a:ext cx="8663281" cy="267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7"/>
          <p:cNvSpPr txBox="1">
            <a:spLocks/>
          </p:cNvSpPr>
          <p:nvPr/>
        </p:nvSpPr>
        <p:spPr>
          <a:xfrm>
            <a:off x="3178355" y="867634"/>
            <a:ext cx="5423395" cy="994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INSTALANDO A FERRAMENTA</a:t>
            </a:r>
          </a:p>
        </p:txBody>
      </p:sp>
    </p:spTree>
    <p:extLst>
      <p:ext uri="{BB962C8B-B14F-4D97-AF65-F5344CB8AC3E}">
        <p14:creationId xmlns:p14="http://schemas.microsoft.com/office/powerpoint/2010/main" val="38748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3178355" y="867634"/>
            <a:ext cx="5423395" cy="994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TELA VISUALG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39962833"/>
              </p:ext>
            </p:extLst>
          </p:nvPr>
        </p:nvGraphicFramePr>
        <p:xfrm>
          <a:off x="626076" y="1961322"/>
          <a:ext cx="10735962" cy="4333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51266464"/>
              </p:ext>
            </p:extLst>
          </p:nvPr>
        </p:nvGraphicFramePr>
        <p:xfrm>
          <a:off x="1139746" y="2483715"/>
          <a:ext cx="8663281" cy="267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7"/>
          <p:cNvSpPr txBox="1">
            <a:spLocks/>
          </p:cNvSpPr>
          <p:nvPr/>
        </p:nvSpPr>
        <p:spPr>
          <a:xfrm>
            <a:off x="3178355" y="867634"/>
            <a:ext cx="5423395" cy="994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BARRA DE TAREFAS</a:t>
            </a:r>
          </a:p>
        </p:txBody>
      </p:sp>
    </p:spTree>
    <p:extLst>
      <p:ext uri="{BB962C8B-B14F-4D97-AF65-F5344CB8AC3E}">
        <p14:creationId xmlns:p14="http://schemas.microsoft.com/office/powerpoint/2010/main" val="38248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9620720"/>
              </p:ext>
            </p:extLst>
          </p:nvPr>
        </p:nvGraphicFramePr>
        <p:xfrm>
          <a:off x="1139746" y="2483715"/>
          <a:ext cx="8663281" cy="267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7"/>
          <p:cNvSpPr txBox="1">
            <a:spLocks/>
          </p:cNvSpPr>
          <p:nvPr/>
        </p:nvSpPr>
        <p:spPr>
          <a:xfrm>
            <a:off x="3178355" y="867634"/>
            <a:ext cx="5423395" cy="994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BARRA DE TAREFAS</a:t>
            </a:r>
          </a:p>
        </p:txBody>
      </p:sp>
    </p:spTree>
    <p:extLst>
      <p:ext uri="{BB962C8B-B14F-4D97-AF65-F5344CB8AC3E}">
        <p14:creationId xmlns:p14="http://schemas.microsoft.com/office/powerpoint/2010/main" val="36328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1998</TotalTime>
  <Words>397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Ribeiro Bona Sartor</cp:lastModifiedBy>
  <cp:revision>64</cp:revision>
  <dcterms:created xsi:type="dcterms:W3CDTF">2014-02-21T18:19:48Z</dcterms:created>
  <dcterms:modified xsi:type="dcterms:W3CDTF">2014-03-11T17:34:03Z</dcterms:modified>
</cp:coreProperties>
</file>